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7"/>
  </p:notesMasterIdLst>
  <p:sldIdLst>
    <p:sldId id="256" r:id="rId2"/>
    <p:sldId id="257" r:id="rId3"/>
    <p:sldId id="258" r:id="rId4"/>
    <p:sldId id="259" r:id="rId5"/>
    <p:sldId id="260" r:id="rId6"/>
  </p:sldIdLst>
  <p:sldSz cx="15125700" cy="106934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640490" rtl="0" fontAlgn="auto" latinLnBrk="0" hangingPunct="0">
      <a:lnSpc>
        <a:spcPct val="100000"/>
      </a:lnSpc>
      <a:spcBef>
        <a:spcPts val="0"/>
      </a:spcBef>
      <a:spcAft>
        <a:spcPts val="0"/>
      </a:spcAft>
      <a:buClrTx/>
      <a:buSzTx/>
      <a:buFontTx/>
      <a:buNone/>
      <a:tabLst/>
      <a:defRPr kumimoji="0" sz="2600" b="1" i="0" u="none" strike="noStrike" cap="none" spc="0" normalizeH="0" baseline="0">
        <a:ln>
          <a:noFill/>
        </a:ln>
        <a:solidFill>
          <a:srgbClr val="FFFFFF"/>
        </a:solidFill>
        <a:effectLst/>
        <a:uFillTx/>
        <a:latin typeface="Helvetica Neue"/>
        <a:ea typeface="Helvetica Neue"/>
        <a:cs typeface="Helvetica Neue"/>
        <a:sym typeface="Helvetica Neue"/>
      </a:defRPr>
    </a:lvl1pPr>
    <a:lvl2pPr marL="0" marR="0" indent="228600" algn="ctr" defTabSz="640490" rtl="0" fontAlgn="auto" latinLnBrk="0" hangingPunct="0">
      <a:lnSpc>
        <a:spcPct val="100000"/>
      </a:lnSpc>
      <a:spcBef>
        <a:spcPts val="0"/>
      </a:spcBef>
      <a:spcAft>
        <a:spcPts val="0"/>
      </a:spcAft>
      <a:buClrTx/>
      <a:buSzTx/>
      <a:buFontTx/>
      <a:buNone/>
      <a:tabLst/>
      <a:defRPr kumimoji="0" sz="2600" b="1" i="0" u="none" strike="noStrike" cap="none" spc="0" normalizeH="0" baseline="0">
        <a:ln>
          <a:noFill/>
        </a:ln>
        <a:solidFill>
          <a:srgbClr val="FFFFFF"/>
        </a:solidFill>
        <a:effectLst/>
        <a:uFillTx/>
        <a:latin typeface="Helvetica Neue"/>
        <a:ea typeface="Helvetica Neue"/>
        <a:cs typeface="Helvetica Neue"/>
        <a:sym typeface="Helvetica Neue"/>
      </a:defRPr>
    </a:lvl2pPr>
    <a:lvl3pPr marL="0" marR="0" indent="457200" algn="ctr" defTabSz="640490" rtl="0" fontAlgn="auto" latinLnBrk="0" hangingPunct="0">
      <a:lnSpc>
        <a:spcPct val="100000"/>
      </a:lnSpc>
      <a:spcBef>
        <a:spcPts val="0"/>
      </a:spcBef>
      <a:spcAft>
        <a:spcPts val="0"/>
      </a:spcAft>
      <a:buClrTx/>
      <a:buSzTx/>
      <a:buFontTx/>
      <a:buNone/>
      <a:tabLst/>
      <a:defRPr kumimoji="0" sz="2600" b="1" i="0" u="none" strike="noStrike" cap="none" spc="0" normalizeH="0" baseline="0">
        <a:ln>
          <a:noFill/>
        </a:ln>
        <a:solidFill>
          <a:srgbClr val="FFFFFF"/>
        </a:solidFill>
        <a:effectLst/>
        <a:uFillTx/>
        <a:latin typeface="Helvetica Neue"/>
        <a:ea typeface="Helvetica Neue"/>
        <a:cs typeface="Helvetica Neue"/>
        <a:sym typeface="Helvetica Neue"/>
      </a:defRPr>
    </a:lvl3pPr>
    <a:lvl4pPr marL="0" marR="0" indent="685800" algn="ctr" defTabSz="640490" rtl="0" fontAlgn="auto" latinLnBrk="0" hangingPunct="0">
      <a:lnSpc>
        <a:spcPct val="100000"/>
      </a:lnSpc>
      <a:spcBef>
        <a:spcPts val="0"/>
      </a:spcBef>
      <a:spcAft>
        <a:spcPts val="0"/>
      </a:spcAft>
      <a:buClrTx/>
      <a:buSzTx/>
      <a:buFontTx/>
      <a:buNone/>
      <a:tabLst/>
      <a:defRPr kumimoji="0" sz="2600" b="1" i="0" u="none" strike="noStrike" cap="none" spc="0" normalizeH="0" baseline="0">
        <a:ln>
          <a:noFill/>
        </a:ln>
        <a:solidFill>
          <a:srgbClr val="FFFFFF"/>
        </a:solidFill>
        <a:effectLst/>
        <a:uFillTx/>
        <a:latin typeface="Helvetica Neue"/>
        <a:ea typeface="Helvetica Neue"/>
        <a:cs typeface="Helvetica Neue"/>
        <a:sym typeface="Helvetica Neue"/>
      </a:defRPr>
    </a:lvl4pPr>
    <a:lvl5pPr marL="0" marR="0" indent="914400" algn="ctr" defTabSz="640490" rtl="0" fontAlgn="auto" latinLnBrk="0" hangingPunct="0">
      <a:lnSpc>
        <a:spcPct val="100000"/>
      </a:lnSpc>
      <a:spcBef>
        <a:spcPts val="0"/>
      </a:spcBef>
      <a:spcAft>
        <a:spcPts val="0"/>
      </a:spcAft>
      <a:buClrTx/>
      <a:buSzTx/>
      <a:buFontTx/>
      <a:buNone/>
      <a:tabLst/>
      <a:defRPr kumimoji="0" sz="2600" b="1" i="0" u="none" strike="noStrike" cap="none" spc="0" normalizeH="0" baseline="0">
        <a:ln>
          <a:noFill/>
        </a:ln>
        <a:solidFill>
          <a:srgbClr val="FFFFFF"/>
        </a:solidFill>
        <a:effectLst/>
        <a:uFillTx/>
        <a:latin typeface="Helvetica Neue"/>
        <a:ea typeface="Helvetica Neue"/>
        <a:cs typeface="Helvetica Neue"/>
        <a:sym typeface="Helvetica Neue"/>
      </a:defRPr>
    </a:lvl5pPr>
    <a:lvl6pPr marL="0" marR="0" indent="1143000" algn="ctr" defTabSz="640490" rtl="0" fontAlgn="auto" latinLnBrk="0" hangingPunct="0">
      <a:lnSpc>
        <a:spcPct val="100000"/>
      </a:lnSpc>
      <a:spcBef>
        <a:spcPts val="0"/>
      </a:spcBef>
      <a:spcAft>
        <a:spcPts val="0"/>
      </a:spcAft>
      <a:buClrTx/>
      <a:buSzTx/>
      <a:buFontTx/>
      <a:buNone/>
      <a:tabLst/>
      <a:defRPr kumimoji="0" sz="2600" b="1" i="0" u="none" strike="noStrike" cap="none" spc="0" normalizeH="0" baseline="0">
        <a:ln>
          <a:noFill/>
        </a:ln>
        <a:solidFill>
          <a:srgbClr val="FFFFFF"/>
        </a:solidFill>
        <a:effectLst/>
        <a:uFillTx/>
        <a:latin typeface="Helvetica Neue"/>
        <a:ea typeface="Helvetica Neue"/>
        <a:cs typeface="Helvetica Neue"/>
        <a:sym typeface="Helvetica Neue"/>
      </a:defRPr>
    </a:lvl6pPr>
    <a:lvl7pPr marL="0" marR="0" indent="1371600" algn="ctr" defTabSz="640490" rtl="0" fontAlgn="auto" latinLnBrk="0" hangingPunct="0">
      <a:lnSpc>
        <a:spcPct val="100000"/>
      </a:lnSpc>
      <a:spcBef>
        <a:spcPts val="0"/>
      </a:spcBef>
      <a:spcAft>
        <a:spcPts val="0"/>
      </a:spcAft>
      <a:buClrTx/>
      <a:buSzTx/>
      <a:buFontTx/>
      <a:buNone/>
      <a:tabLst/>
      <a:defRPr kumimoji="0" sz="2600" b="1" i="0" u="none" strike="noStrike" cap="none" spc="0" normalizeH="0" baseline="0">
        <a:ln>
          <a:noFill/>
        </a:ln>
        <a:solidFill>
          <a:srgbClr val="FFFFFF"/>
        </a:solidFill>
        <a:effectLst/>
        <a:uFillTx/>
        <a:latin typeface="Helvetica Neue"/>
        <a:ea typeface="Helvetica Neue"/>
        <a:cs typeface="Helvetica Neue"/>
        <a:sym typeface="Helvetica Neue"/>
      </a:defRPr>
    </a:lvl7pPr>
    <a:lvl8pPr marL="0" marR="0" indent="1600200" algn="ctr" defTabSz="640490" rtl="0" fontAlgn="auto" latinLnBrk="0" hangingPunct="0">
      <a:lnSpc>
        <a:spcPct val="100000"/>
      </a:lnSpc>
      <a:spcBef>
        <a:spcPts val="0"/>
      </a:spcBef>
      <a:spcAft>
        <a:spcPts val="0"/>
      </a:spcAft>
      <a:buClrTx/>
      <a:buSzTx/>
      <a:buFontTx/>
      <a:buNone/>
      <a:tabLst/>
      <a:defRPr kumimoji="0" sz="2600" b="1" i="0" u="none" strike="noStrike" cap="none" spc="0" normalizeH="0" baseline="0">
        <a:ln>
          <a:noFill/>
        </a:ln>
        <a:solidFill>
          <a:srgbClr val="FFFFFF"/>
        </a:solidFill>
        <a:effectLst/>
        <a:uFillTx/>
        <a:latin typeface="Helvetica Neue"/>
        <a:ea typeface="Helvetica Neue"/>
        <a:cs typeface="Helvetica Neue"/>
        <a:sym typeface="Helvetica Neue"/>
      </a:defRPr>
    </a:lvl8pPr>
    <a:lvl9pPr marL="0" marR="0" indent="1828800" algn="ctr" defTabSz="640490" rtl="0" fontAlgn="auto" latinLnBrk="0" hangingPunct="0">
      <a:lnSpc>
        <a:spcPct val="100000"/>
      </a:lnSpc>
      <a:spcBef>
        <a:spcPts val="0"/>
      </a:spcBef>
      <a:spcAft>
        <a:spcPts val="0"/>
      </a:spcAft>
      <a:buClrTx/>
      <a:buSzTx/>
      <a:buFontTx/>
      <a:buNone/>
      <a:tabLst/>
      <a:defRPr kumimoji="0" sz="2600" b="1" i="0" u="none" strike="noStrike" cap="none" spc="0" normalizeH="0" baseline="0">
        <a:ln>
          <a:noFill/>
        </a:ln>
        <a:solidFill>
          <a:srgbClr val="FFFFFF"/>
        </a:solidFill>
        <a:effectLst/>
        <a:uFillTx/>
        <a:latin typeface="Helvetica Neue"/>
        <a:ea typeface="Helvetica Neue"/>
        <a:cs typeface="Helvetica Neue"/>
        <a:sym typeface="Helvetica Neue"/>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kiosk/>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solidFill>
                <a:srgbClr val="D6D6D6"/>
              </a:solidFill>
              <a:prstDash val="solid"/>
              <a:miter lim="400000"/>
            </a:ln>
          </a:left>
          <a:right>
            <a:ln w="254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chemeClr val="accent1"/>
          </a:solidFill>
        </a:fill>
      </a:tcStyle>
    </a:firstCol>
    <a:lastRow>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25400" cap="flat">
              <a:solidFill>
                <a:srgbClr val="D6D7D6"/>
              </a:solidFill>
              <a:prstDash val="solid"/>
              <a:miter lim="400000"/>
            </a:ln>
          </a:top>
          <a:bottom>
            <a:ln w="12700" cap="flat">
              <a:solidFill>
                <a:srgbClr val="D6D6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lastRow>
    <a:firstRow>
      <a:tcTxStyle b="on"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6D6"/>
              </a:solidFill>
              <a:prstDash val="solid"/>
              <a:miter lim="400000"/>
            </a:ln>
          </a:top>
          <a:bottom>
            <a:ln w="254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solidFill>
            <a:srgbClr val="032650"/>
          </a:solidFill>
        </a:fill>
      </a:tcStyle>
    </a:firstRow>
  </a:tblStyle>
  <a:tblStyle styleId="{C7B018BB-80A7-4F77-B60F-C8B233D01FF8}" styleName="">
    <a:tblBg/>
    <a:wholeTbl>
      <a:tcTxStyle b="off" i="off">
        <a:font>
          <a:latin typeface="Helvetica Neue"/>
          <a:ea typeface="Helvetica Neue"/>
          <a:cs typeface="Helvetica Neue"/>
        </a:font>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929292"/>
              </a:solidFill>
              <a:prstDash val="solid"/>
              <a:miter lim="400000"/>
            </a:ln>
          </a:top>
          <a:bottom>
            <a:ln w="12700" cap="flat">
              <a:solidFill>
                <a:srgbClr val="929292"/>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84E00"/>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17101"/>
          </a:solidFill>
        </a:fill>
      </a:tcStyle>
    </a:firstRow>
  </a:tblStyle>
  <a:tblStyle styleId="{EEE7283C-3CF3-47DC-8721-378D4A62B228}" styleName="">
    <a:tblBg/>
    <a:wholeTbl>
      <a:tcTxStyle b="off" i="off">
        <a:font>
          <a:latin typeface="Helvetica Neue"/>
          <a:ea typeface="Helvetica Neue"/>
          <a:cs typeface="Helvetica Neue"/>
        </a:font>
        <a:srgbClr val="FFFFFF"/>
      </a:tcTxStyle>
      <a:tcStyle>
        <a:tcBdr>
          <a:left>
            <a:ln w="12700" cap="flat">
              <a:solidFill>
                <a:srgbClr val="AAAAAA"/>
              </a:solidFill>
              <a:prstDash val="solid"/>
              <a:miter lim="400000"/>
            </a:ln>
          </a:left>
          <a:right>
            <a:ln w="12700" cap="flat">
              <a:solidFill>
                <a:srgbClr val="AAAAAA"/>
              </a:solidFill>
              <a:prstDash val="solid"/>
              <a:miter lim="400000"/>
            </a:ln>
          </a:right>
          <a:top>
            <a:ln w="12700" cap="flat">
              <a:solidFill>
                <a:srgbClr val="AAAAAA"/>
              </a:solidFill>
              <a:prstDash val="solid"/>
              <a:miter lim="400000"/>
            </a:ln>
          </a:top>
          <a:bottom>
            <a:ln w="12700" cap="flat">
              <a:solidFill>
                <a:srgbClr val="AAAAAA"/>
              </a:solidFill>
              <a:prstDash val="solid"/>
              <a:miter lim="400000"/>
            </a:ln>
          </a:bottom>
          <a:insideH>
            <a:ln w="12700" cap="flat">
              <a:solidFill>
                <a:srgbClr val="AAAAAA"/>
              </a:solidFill>
              <a:prstDash val="solid"/>
              <a:miter lim="400000"/>
            </a:ln>
          </a:insideH>
          <a:insideV>
            <a:ln w="12700" cap="flat">
              <a:solidFill>
                <a:srgbClr val="AAAAAA"/>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0" cap="flat">
              <a:noFill/>
              <a:miter lim="400000"/>
            </a:ln>
          </a:bottom>
          <a:insideH>
            <a:ln w="12700" cap="flat">
              <a:noFill/>
              <a:miter lim="400000"/>
            </a:ln>
          </a:insideH>
          <a:insideV>
            <a:ln w="12700" cap="flat">
              <a:noFill/>
              <a:miter lim="400000"/>
            </a:ln>
          </a:insideV>
        </a:tcBdr>
        <a:fill>
          <a:solidFill>
            <a:schemeClr val="accent5">
              <a:hueOff val="106375"/>
              <a:satOff val="9554"/>
              <a:lumOff val="-13516"/>
            </a:schemeClr>
          </a:solidFill>
        </a:fill>
      </a:tcStyle>
    </a:firstRow>
  </a:tblStyle>
  <a:tblStyle styleId="{CF821DB8-F4EB-4A41-A1BA-3FCAFE7338EE}" styleName="">
    <a:tblBg/>
    <a:wholeTbl>
      <a:tcTxStyle b="off" i="off">
        <a:font>
          <a:latin typeface="Helvetica Neue"/>
          <a:ea typeface="Helvetica Neue"/>
          <a:cs typeface="Helvetica Neue"/>
        </a:font>
        <a:srgbClr val="FFFFFF"/>
      </a:tcTxStyle>
      <a:tcStyle>
        <a:tcBdr>
          <a:left>
            <a:ln w="12700" cap="flat">
              <a:solidFill>
                <a:srgbClr val="D6D7D6"/>
              </a:solidFill>
              <a:prstDash val="solid"/>
              <a:miter lim="400000"/>
            </a:ln>
          </a:left>
          <a:right>
            <a:ln w="12700" cap="flat">
              <a:solidFill>
                <a:srgbClr val="D6D7D6"/>
              </a:solidFill>
              <a:prstDash val="solid"/>
              <a:miter lim="400000"/>
            </a:ln>
          </a:right>
          <a:top>
            <a:ln w="12700" cap="flat">
              <a:solidFill>
                <a:srgbClr val="D6D7D6"/>
              </a:solidFill>
              <a:prstDash val="solid"/>
              <a:miter lim="400000"/>
            </a:ln>
          </a:top>
          <a:bottom>
            <a:ln w="12700" cap="flat">
              <a:solidFill>
                <a:srgbClr val="D6D7D6"/>
              </a:solidFill>
              <a:prstDash val="solid"/>
              <a:miter lim="400000"/>
            </a:ln>
          </a:bottom>
          <a:insideH>
            <a:ln w="12700" cap="flat">
              <a:solidFill>
                <a:srgbClr val="D6D7D6"/>
              </a:solidFill>
              <a:prstDash val="solid"/>
              <a:miter lim="400000"/>
            </a:ln>
          </a:insideH>
          <a:insideV>
            <a:ln w="12700" cap="flat">
              <a:solidFill>
                <a:srgbClr val="D6D7D6"/>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6">
              <a:hueOff val="-119728"/>
              <a:satOff val="5580"/>
              <a:lumOff val="-12961"/>
            </a:schemeClr>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650E48"/>
          </a:solidFill>
        </a:fill>
      </a:tcStyle>
    </a:firstRow>
  </a:tblStyle>
  <a:tblStyle styleId="{33BA23B1-9221-436E-865A-0063620EA4FD}" styleName="">
    <a:tblBg/>
    <a:wholeTbl>
      <a:tcTxStyle b="off" i="off">
        <a:font>
          <a:latin typeface="Helvetica Neue"/>
          <a:ea typeface="Helvetica Neue"/>
          <a:cs typeface="Helvetica Neue"/>
        </a:font>
        <a:srgbClr val="FFFFFF"/>
      </a:tcTxStyle>
      <a:tcStyle>
        <a:tcBdr>
          <a:left>
            <a:ln w="12700" cap="flat">
              <a:solidFill>
                <a:srgbClr val="909090"/>
              </a:solidFill>
              <a:prstDash val="solid"/>
              <a:miter lim="400000"/>
            </a:ln>
          </a:left>
          <a:right>
            <a:ln w="12700" cap="flat">
              <a:solidFill>
                <a:srgbClr val="909090"/>
              </a:solidFill>
              <a:prstDash val="solid"/>
              <a:miter lim="400000"/>
            </a:ln>
          </a:right>
          <a:top>
            <a:ln w="12700" cap="flat">
              <a:solidFill>
                <a:srgbClr val="909090"/>
              </a:solidFill>
              <a:prstDash val="solid"/>
              <a:miter lim="400000"/>
            </a:ln>
          </a:top>
          <a:bottom>
            <a:ln w="12700" cap="flat">
              <a:solidFill>
                <a:srgbClr val="909090"/>
              </a:solidFill>
              <a:prstDash val="solid"/>
              <a:miter lim="400000"/>
            </a:ln>
          </a:bottom>
          <a:insideH>
            <a:ln w="12700" cap="flat">
              <a:solidFill>
                <a:srgbClr val="909090"/>
              </a:solidFill>
              <a:prstDash val="solid"/>
              <a:miter lim="400000"/>
            </a:ln>
          </a:insideH>
          <a:insideV>
            <a:ln w="12700" cap="flat">
              <a:solidFill>
                <a:srgbClr val="909090"/>
              </a:solidFill>
              <a:prstDash val="solid"/>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98089"/>
          </a:solidFill>
        </a:fill>
      </a:tcStyle>
    </a:firstCol>
    <a:lastRow>
      <a:tcTxStyle b="off"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96A0AC"/>
          </a:solidFill>
        </a:fill>
      </a:tcStyle>
    </a:firstRow>
  </a:tblStyle>
  <a:tblStyle styleId="{2708684C-4D16-4618-839F-0558EEFCDFE6}" styleName="">
    <a:tblBg/>
    <a:wholeTbl>
      <a:tcTxStyle b="off" i="off">
        <a:font>
          <a:latin typeface="Helvetica Neue"/>
          <a:ea typeface="Helvetica Neue"/>
          <a:cs typeface="Helvetica Neue"/>
        </a:font>
        <a:srgbClr val="FFFFFF"/>
      </a:tcTxStyle>
      <a:tcStyle>
        <a:tcBdr>
          <a:left>
            <a:ln w="12700" cap="flat">
              <a:solidFill>
                <a:srgbClr val="929292"/>
              </a:solidFill>
              <a:custDash>
                <a:ds d="200000" sp="200000"/>
              </a:custDash>
              <a:miter lim="400000"/>
            </a:ln>
          </a:left>
          <a:right>
            <a:ln w="12700" cap="flat">
              <a:solidFill>
                <a:srgbClr val="929292"/>
              </a:solidFill>
              <a:custDash>
                <a:ds d="200000" sp="200000"/>
              </a:custDash>
              <a:miter lim="400000"/>
            </a:ln>
          </a:right>
          <a:top>
            <a:ln w="12700" cap="flat">
              <a:solidFill>
                <a:srgbClr val="929292"/>
              </a:solidFill>
              <a:custDash>
                <a:ds d="200000" sp="200000"/>
              </a:custDash>
              <a:miter lim="400000"/>
            </a:ln>
          </a:top>
          <a:bottom>
            <a:ln w="12700" cap="flat">
              <a:solidFill>
                <a:srgbClr val="929292"/>
              </a:solidFill>
              <a:custDash>
                <a:ds d="200000" sp="200000"/>
              </a:custDash>
              <a:miter lim="400000"/>
            </a:ln>
          </a:bottom>
          <a:insideH>
            <a:ln w="12700" cap="flat">
              <a:solidFill>
                <a:srgbClr val="929292"/>
              </a:solidFill>
              <a:custDash>
                <a:ds d="200000" sp="200000"/>
              </a:custDash>
              <a:miter lim="400000"/>
            </a:ln>
          </a:insideH>
          <a:insideV>
            <a:ln w="12700" cap="flat">
              <a:solidFill>
                <a:srgbClr val="929292"/>
              </a:solidFill>
              <a:custDash>
                <a:ds d="200000" sp="200000"/>
              </a:custDash>
              <a:miter lim="400000"/>
            </a:ln>
          </a:insideV>
        </a:tcBdr>
        <a:fill>
          <a:noFill/>
        </a:fill>
      </a:tcStyle>
    </a:wholeTbl>
    <a:band2H>
      <a:tcTxStyle/>
      <a:tcStyle>
        <a:tcBdr/>
        <a:fill>
          <a:solidFill>
            <a:srgbClr val="747676">
              <a:alpha val="63790"/>
            </a:srgbClr>
          </a:solidFill>
        </a:fill>
      </a:tcStyle>
    </a:band2H>
    <a:firstCol>
      <a:tcTxStyle b="on" i="off">
        <a:font>
          <a:latin typeface="Helvetica Neue"/>
          <a:ea typeface="Helvetica Neue"/>
          <a:cs typeface="Helvetica Neue"/>
        </a:font>
        <a:srgbClr val="FFFFFF"/>
      </a:tcTxStyle>
      <a:tcStyle>
        <a:tcBdr>
          <a:left>
            <a:ln w="12700" cap="flat">
              <a:noFill/>
              <a:miter lim="400000"/>
            </a:ln>
          </a:left>
          <a:right>
            <a:ln w="25400" cap="flat">
              <a:solidFill>
                <a:srgbClr val="929292"/>
              </a:solidFill>
              <a:prstDash val="solid"/>
              <a:miter lim="400000"/>
            </a:ln>
          </a:right>
          <a:top>
            <a:ln w="25400" cap="flat">
              <a:solidFill>
                <a:srgbClr val="929292"/>
              </a:solidFill>
              <a:prstDash val="solid"/>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Col>
    <a:lastRow>
      <a:tcTxStyle b="off"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25400" cap="flat">
              <a:solidFill>
                <a:srgbClr val="929292"/>
              </a:solidFill>
              <a:prstDash val="solid"/>
              <a:miter lim="400000"/>
            </a:ln>
          </a:top>
          <a:bottom>
            <a:ln w="12700" cap="flat">
              <a:noFill/>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lastRow>
    <a:firstRow>
      <a:tcTxStyle b="on" i="off">
        <a:font>
          <a:latin typeface="Helvetica Neue"/>
          <a:ea typeface="Helvetica Neue"/>
          <a:cs typeface="Helvetica Neue"/>
        </a:font>
        <a:srgbClr val="FFFFFF"/>
      </a:tcTxStyle>
      <a:tcStyle>
        <a:tcBdr>
          <a:left>
            <a:ln w="25400" cap="flat">
              <a:solidFill>
                <a:srgbClr val="929292"/>
              </a:solidFill>
              <a:prstDash val="solid"/>
              <a:miter lim="400000"/>
            </a:ln>
          </a:left>
          <a:right>
            <a:ln w="25400" cap="flat">
              <a:solidFill>
                <a:srgbClr val="929292"/>
              </a:solidFill>
              <a:prstDash val="solid"/>
              <a:miter lim="400000"/>
            </a:ln>
          </a:right>
          <a:top>
            <a:ln w="12700" cap="flat">
              <a:noFill/>
              <a:miter lim="400000"/>
            </a:ln>
          </a:top>
          <a:bottom>
            <a:ln w="25400" cap="flat">
              <a:solidFill>
                <a:srgbClr val="929292"/>
              </a:solidFill>
              <a:prstDash val="solid"/>
              <a:miter lim="400000"/>
            </a:ln>
          </a:bottom>
          <a:insideH>
            <a:ln w="25400" cap="flat">
              <a:solidFill>
                <a:srgbClr val="929292"/>
              </a:solidFill>
              <a:prstDash val="solid"/>
              <a:miter lim="400000"/>
            </a:ln>
          </a:insideH>
          <a:insideV>
            <a:ln w="25400" cap="flat">
              <a:solidFill>
                <a:srgbClr val="929292"/>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p:scale>
          <a:sx n="75" d="100"/>
          <a:sy n="75" d="100"/>
        </p:scale>
        <p:origin x="-366"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2.jpe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1004888" y="685800"/>
            <a:ext cx="4848225" cy="3429000"/>
          </a:xfrm>
        </p:spPr>
      </p:sp>
      <p:sp>
        <p:nvSpPr>
          <p:cNvPr id="3" name="Segnaposto note 2"/>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1398424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txBox="1">
            <a:spLocks noGrp="1"/>
          </p:cNvSpPr>
          <p:nvPr>
            <p:ph type="title"/>
          </p:nvPr>
        </p:nvSpPr>
        <p:spPr>
          <a:xfrm>
            <a:off x="1826286" y="1796157"/>
            <a:ext cx="11473128" cy="3620162"/>
          </a:xfrm>
          <a:prstGeom prst="rect">
            <a:avLst/>
          </a:prstGeom>
        </p:spPr>
        <p:txBody>
          <a:bodyPr anchor="b"/>
          <a:lstStyle/>
          <a:p>
            <a:r>
              <a:t>Title Text</a:t>
            </a:r>
          </a:p>
        </p:txBody>
      </p:sp>
      <p:sp>
        <p:nvSpPr>
          <p:cNvPr id="12" name="Body Level One…"/>
          <p:cNvSpPr txBox="1">
            <a:spLocks noGrp="1"/>
          </p:cNvSpPr>
          <p:nvPr>
            <p:ph type="body" sz="quarter" idx="1"/>
          </p:nvPr>
        </p:nvSpPr>
        <p:spPr>
          <a:xfrm>
            <a:off x="1826286" y="5513784"/>
            <a:ext cx="11473128" cy="1239210"/>
          </a:xfrm>
          <a:prstGeom prst="rect">
            <a:avLst/>
          </a:prstGeom>
        </p:spPr>
        <p:txBody>
          <a:bodyPr anchor="t"/>
          <a:lstStyle>
            <a:lvl1pPr marL="0" indent="0" algn="ctr">
              <a:spcBef>
                <a:spcPts val="0"/>
              </a:spcBef>
              <a:buClrTx/>
              <a:buSzTx/>
              <a:buNone/>
              <a:defRPr sz="4000"/>
            </a:lvl1pPr>
            <a:lvl2pPr marL="0" indent="0" algn="ctr">
              <a:spcBef>
                <a:spcPts val="0"/>
              </a:spcBef>
              <a:buClrTx/>
              <a:buSzTx/>
              <a:buNone/>
              <a:defRPr sz="4000"/>
            </a:lvl2pPr>
            <a:lvl3pPr marL="0" indent="0" algn="ctr">
              <a:spcBef>
                <a:spcPts val="0"/>
              </a:spcBef>
              <a:buClrTx/>
              <a:buSzTx/>
              <a:buNone/>
              <a:defRPr sz="4000"/>
            </a:lvl3pPr>
            <a:lvl4pPr marL="0" indent="0" algn="ctr">
              <a:spcBef>
                <a:spcPts val="0"/>
              </a:spcBef>
              <a:buClrTx/>
              <a:buSzTx/>
              <a:buNone/>
              <a:defRPr sz="4000"/>
            </a:lvl4pPr>
            <a:lvl5pPr marL="0" indent="0" algn="ctr">
              <a:spcBef>
                <a:spcPts val="0"/>
              </a:spcBef>
              <a:buClrTx/>
              <a:buSzTx/>
              <a:buNone/>
              <a:defRPr sz="40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txBox="1">
            <a:spLocks noGrp="1"/>
          </p:cNvSpPr>
          <p:nvPr>
            <p:ph type="body" sz="quarter" idx="13"/>
          </p:nvPr>
        </p:nvSpPr>
        <p:spPr>
          <a:xfrm>
            <a:off x="1826286" y="6975772"/>
            <a:ext cx="11473128" cy="508545"/>
          </a:xfrm>
          <a:prstGeom prst="rect">
            <a:avLst/>
          </a:prstGeom>
        </p:spPr>
        <p:txBody>
          <a:bodyPr anchor="t">
            <a:spAutoFit/>
          </a:bodyPr>
          <a:lstStyle>
            <a:lvl1pPr marL="0" indent="0" algn="ctr">
              <a:spcBef>
                <a:spcPts val="0"/>
              </a:spcBef>
              <a:buClrTx/>
              <a:buSzTx/>
              <a:buNone/>
              <a:defRPr sz="2600" i="1"/>
            </a:lvl1pPr>
          </a:lstStyle>
          <a:p>
            <a:r>
              <a:t>–Johnny Appleseed</a:t>
            </a:r>
          </a:p>
        </p:txBody>
      </p:sp>
      <p:sp>
        <p:nvSpPr>
          <p:cNvPr id="94" name="“Type a quote here.”"/>
          <p:cNvSpPr txBox="1">
            <a:spLocks noGrp="1"/>
          </p:cNvSpPr>
          <p:nvPr>
            <p:ph type="body" sz="quarter" idx="14"/>
          </p:nvPr>
        </p:nvSpPr>
        <p:spPr>
          <a:xfrm>
            <a:off x="1826286" y="4721465"/>
            <a:ext cx="11473128" cy="673101"/>
          </a:xfrm>
          <a:prstGeom prst="rect">
            <a:avLst/>
          </a:prstGeom>
        </p:spPr>
        <p:txBody>
          <a:bodyPr>
            <a:spAutoFit/>
          </a:bodyPr>
          <a:lstStyle>
            <a:lvl1pPr marL="0" indent="0" algn="ctr">
              <a:spcBef>
                <a:spcPts val="0"/>
              </a:spcBef>
              <a:buClrTx/>
              <a:buSzTx/>
              <a:buNone/>
              <a:defRPr sz="3600">
                <a:latin typeface="+mn-lt"/>
                <a:ea typeface="+mn-ea"/>
                <a:cs typeface="+mn-cs"/>
                <a:sym typeface="Helvetica Neue Medium"/>
              </a:defRPr>
            </a:lvl1pPr>
          </a:lstStyle>
          <a:p>
            <a:r>
              <a:t>“Type a quote here.” </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585260" y="-13924"/>
            <a:ext cx="18146608" cy="12097739"/>
          </a:xfrm>
          <a:prstGeom prst="rect">
            <a:avLst/>
          </a:prstGeom>
        </p:spPr>
        <p:txBody>
          <a:bodyPr lIns="91439" tIns="45719" rIns="91439" bIns="45719" anchor="t">
            <a:noAutofit/>
          </a:bodyPr>
          <a:lstStyle/>
          <a:p>
            <a:endParaRPr/>
          </a:p>
        </p:txBody>
      </p:sp>
      <p:sp>
        <p:nvSpPr>
          <p:cNvPr id="103"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276192" y="556948"/>
            <a:ext cx="13561683" cy="6734397"/>
          </a:xfrm>
          <a:prstGeom prst="rect">
            <a:avLst/>
          </a:prstGeom>
        </p:spPr>
        <p:txBody>
          <a:bodyPr lIns="91439" tIns="45719" rIns="91439" bIns="45719" anchor="t">
            <a:noAutofit/>
          </a:bodyPr>
          <a:lstStyle/>
          <a:p>
            <a:endParaRPr/>
          </a:p>
        </p:txBody>
      </p:sp>
      <p:sp>
        <p:nvSpPr>
          <p:cNvPr id="21" name="Title Text"/>
          <p:cNvSpPr txBox="1">
            <a:spLocks noGrp="1"/>
          </p:cNvSpPr>
          <p:nvPr>
            <p:ph type="title"/>
          </p:nvPr>
        </p:nvSpPr>
        <p:spPr>
          <a:xfrm>
            <a:off x="1826286" y="7365636"/>
            <a:ext cx="11473128" cy="1559455"/>
          </a:xfrm>
          <a:prstGeom prst="rect">
            <a:avLst/>
          </a:prstGeom>
        </p:spPr>
        <p:txBody>
          <a:bodyPr/>
          <a:lstStyle/>
          <a:p>
            <a:r>
              <a:t>Title Text</a:t>
            </a:r>
          </a:p>
        </p:txBody>
      </p:sp>
      <p:sp>
        <p:nvSpPr>
          <p:cNvPr id="22" name="Body Level One…"/>
          <p:cNvSpPr txBox="1">
            <a:spLocks noGrp="1"/>
          </p:cNvSpPr>
          <p:nvPr>
            <p:ph type="body" sz="quarter" idx="1"/>
          </p:nvPr>
        </p:nvSpPr>
        <p:spPr>
          <a:xfrm>
            <a:off x="1826286" y="8939014"/>
            <a:ext cx="11473128" cy="1239210"/>
          </a:xfrm>
          <a:prstGeom prst="rect">
            <a:avLst/>
          </a:prstGeom>
        </p:spPr>
        <p:txBody>
          <a:bodyPr anchor="t"/>
          <a:lstStyle>
            <a:lvl1pPr marL="0" indent="0" algn="ctr">
              <a:spcBef>
                <a:spcPts val="0"/>
              </a:spcBef>
              <a:buClrTx/>
              <a:buSzTx/>
              <a:buNone/>
              <a:defRPr sz="4000"/>
            </a:lvl1pPr>
            <a:lvl2pPr marL="0" indent="0" algn="ctr">
              <a:spcBef>
                <a:spcPts val="0"/>
              </a:spcBef>
              <a:buClrTx/>
              <a:buSzTx/>
              <a:buNone/>
              <a:defRPr sz="4000"/>
            </a:lvl2pPr>
            <a:lvl3pPr marL="0" indent="0" algn="ctr">
              <a:spcBef>
                <a:spcPts val="0"/>
              </a:spcBef>
              <a:buClrTx/>
              <a:buSzTx/>
              <a:buNone/>
              <a:defRPr sz="4000"/>
            </a:lvl3pPr>
            <a:lvl4pPr marL="0" indent="0" algn="ctr">
              <a:spcBef>
                <a:spcPts val="0"/>
              </a:spcBef>
              <a:buClrTx/>
              <a:buSzTx/>
              <a:buNone/>
              <a:defRPr sz="4000"/>
            </a:lvl4pPr>
            <a:lvl5pPr marL="0" indent="0" algn="ctr">
              <a:spcBef>
                <a:spcPts val="0"/>
              </a:spcBef>
              <a:buClrTx/>
              <a:buSzTx/>
              <a:buNone/>
              <a:defRPr sz="40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re">
    <p:spTree>
      <p:nvGrpSpPr>
        <p:cNvPr id="1" name=""/>
        <p:cNvGrpSpPr/>
        <p:nvPr/>
      </p:nvGrpSpPr>
      <p:grpSpPr>
        <a:xfrm>
          <a:off x="0" y="0"/>
          <a:ext cx="0" cy="0"/>
          <a:chOff x="0" y="0"/>
          <a:chExt cx="0" cy="0"/>
        </a:xfrm>
      </p:grpSpPr>
      <p:sp>
        <p:nvSpPr>
          <p:cNvPr id="30" name="Title Text"/>
          <p:cNvSpPr txBox="1">
            <a:spLocks noGrp="1"/>
          </p:cNvSpPr>
          <p:nvPr>
            <p:ph type="title"/>
          </p:nvPr>
        </p:nvSpPr>
        <p:spPr>
          <a:xfrm>
            <a:off x="1826286" y="3536619"/>
            <a:ext cx="11473128" cy="3620162"/>
          </a:xfrm>
          <a:prstGeom prst="rect">
            <a:avLst/>
          </a:prstGeom>
        </p:spPr>
        <p:txBody>
          <a:bodyPr/>
          <a:lstStyle/>
          <a:p>
            <a:r>
              <a:t>Title Text</a:t>
            </a:r>
          </a:p>
        </p:txBody>
      </p:sp>
      <p:sp>
        <p:nvSpPr>
          <p:cNvPr id="31"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idx="13"/>
          </p:nvPr>
        </p:nvSpPr>
        <p:spPr>
          <a:xfrm>
            <a:off x="3121144" y="-151844"/>
            <a:ext cx="14828741" cy="9885827"/>
          </a:xfrm>
          <a:prstGeom prst="rect">
            <a:avLst/>
          </a:prstGeom>
        </p:spPr>
        <p:txBody>
          <a:bodyPr lIns="91439" tIns="45719" rIns="91439" bIns="45719" anchor="t">
            <a:noAutofit/>
          </a:bodyPr>
          <a:lstStyle/>
          <a:p>
            <a:endParaRPr/>
          </a:p>
        </p:txBody>
      </p:sp>
      <p:sp>
        <p:nvSpPr>
          <p:cNvPr id="39" name="Title Text"/>
          <p:cNvSpPr txBox="1">
            <a:spLocks noGrp="1"/>
          </p:cNvSpPr>
          <p:nvPr>
            <p:ph type="title"/>
          </p:nvPr>
        </p:nvSpPr>
        <p:spPr>
          <a:xfrm>
            <a:off x="1478194" y="696185"/>
            <a:ext cx="5847954" cy="4372041"/>
          </a:xfrm>
          <a:prstGeom prst="rect">
            <a:avLst/>
          </a:prstGeom>
        </p:spPr>
        <p:txBody>
          <a:bodyPr anchor="b"/>
          <a:lstStyle>
            <a:lvl1pPr>
              <a:defRPr sz="6400"/>
            </a:lvl1pPr>
          </a:lstStyle>
          <a:p>
            <a:r>
              <a:t>Title Text</a:t>
            </a:r>
          </a:p>
        </p:txBody>
      </p:sp>
      <p:sp>
        <p:nvSpPr>
          <p:cNvPr id="40" name="Body Level One…"/>
          <p:cNvSpPr txBox="1">
            <a:spLocks noGrp="1"/>
          </p:cNvSpPr>
          <p:nvPr>
            <p:ph type="body" sz="quarter" idx="1"/>
          </p:nvPr>
        </p:nvSpPr>
        <p:spPr>
          <a:xfrm>
            <a:off x="1478194" y="5179615"/>
            <a:ext cx="5847954" cy="4511279"/>
          </a:xfrm>
          <a:prstGeom prst="rect">
            <a:avLst/>
          </a:prstGeom>
        </p:spPr>
        <p:txBody>
          <a:bodyPr anchor="t"/>
          <a:lstStyle>
            <a:lvl1pPr marL="0" indent="0" algn="ctr">
              <a:spcBef>
                <a:spcPts val="0"/>
              </a:spcBef>
              <a:buClrTx/>
              <a:buSzTx/>
              <a:buNone/>
              <a:defRPr sz="4000"/>
            </a:lvl1pPr>
            <a:lvl2pPr marL="0" indent="0" algn="ctr">
              <a:spcBef>
                <a:spcPts val="0"/>
              </a:spcBef>
              <a:buClrTx/>
              <a:buSzTx/>
              <a:buNone/>
              <a:defRPr sz="4000"/>
            </a:lvl2pPr>
            <a:lvl3pPr marL="0" indent="0" algn="ctr">
              <a:spcBef>
                <a:spcPts val="0"/>
              </a:spcBef>
              <a:buClrTx/>
              <a:buSzTx/>
              <a:buNone/>
              <a:defRPr sz="4000"/>
            </a:lvl3pPr>
            <a:lvl4pPr marL="0" indent="0" algn="ctr">
              <a:spcBef>
                <a:spcPts val="0"/>
              </a:spcBef>
              <a:buClrTx/>
              <a:buSzTx/>
              <a:buNone/>
              <a:defRPr sz="4000"/>
            </a:lvl4pPr>
            <a:lvl5pPr marL="0" indent="0" algn="ctr">
              <a:spcBef>
                <a:spcPts val="0"/>
              </a:spcBef>
              <a:buClrTx/>
              <a:buSzTx/>
              <a:buNone/>
              <a:defRPr sz="40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txBox="1">
            <a:spLocks noGrp="1"/>
          </p:cNvSpPr>
          <p:nvPr>
            <p:ph type="title"/>
          </p:nvPr>
        </p:nvSpPr>
        <p:spPr>
          <a:prstGeom prst="rect">
            <a:avLst/>
          </a:prstGeom>
        </p:spPr>
        <p:txBody>
          <a:bodyPr/>
          <a:lstStyle/>
          <a:p>
            <a:r>
              <a:t>Title Text</a:t>
            </a:r>
          </a:p>
        </p:txBody>
      </p:sp>
      <p:sp>
        <p:nvSpPr>
          <p:cNvPr id="49"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txBox="1">
            <a:spLocks noGrp="1"/>
          </p:cNvSpPr>
          <p:nvPr>
            <p:ph type="title"/>
          </p:nvPr>
        </p:nvSpPr>
        <p:spPr>
          <a:prstGeom prst="rect">
            <a:avLst/>
          </a:prstGeom>
        </p:spPr>
        <p:txBody>
          <a:bodyPr/>
          <a:lstStyle/>
          <a:p>
            <a:r>
              <a:t>Title Text</a:t>
            </a:r>
          </a:p>
        </p:txBody>
      </p:sp>
      <p:sp>
        <p:nvSpPr>
          <p:cNvPr id="57" name="Body Level One…"/>
          <p:cNvSpPr txBox="1">
            <a:spLocks noGrp="1"/>
          </p:cNvSpPr>
          <p:nvPr>
            <p:ph type="body" idx="1"/>
          </p:nvPr>
        </p:nvSpPr>
        <p:spPr>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58"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idx="13"/>
          </p:nvPr>
        </p:nvSpPr>
        <p:spPr>
          <a:xfrm>
            <a:off x="5338539" y="2227791"/>
            <a:ext cx="11278195" cy="7518798"/>
          </a:xfrm>
          <a:prstGeom prst="rect">
            <a:avLst/>
          </a:prstGeom>
        </p:spPr>
        <p:txBody>
          <a:bodyPr lIns="91439" tIns="45719" rIns="91439" bIns="45719" anchor="t">
            <a:noAutofit/>
          </a:bodyPr>
          <a:lstStyle/>
          <a:p>
            <a:endParaRPr/>
          </a:p>
        </p:txBody>
      </p:sp>
      <p:sp>
        <p:nvSpPr>
          <p:cNvPr id="66" name="Title Text"/>
          <p:cNvSpPr txBox="1">
            <a:spLocks noGrp="1"/>
          </p:cNvSpPr>
          <p:nvPr>
            <p:ph type="title"/>
          </p:nvPr>
        </p:nvSpPr>
        <p:spPr>
          <a:prstGeom prst="rect">
            <a:avLst/>
          </a:prstGeom>
        </p:spPr>
        <p:txBody>
          <a:bodyPr/>
          <a:lstStyle/>
          <a:p>
            <a:r>
              <a:t>Title Text</a:t>
            </a:r>
          </a:p>
        </p:txBody>
      </p:sp>
      <p:sp>
        <p:nvSpPr>
          <p:cNvPr id="67" name="Body Level One…"/>
          <p:cNvSpPr txBox="1">
            <a:spLocks noGrp="1"/>
          </p:cNvSpPr>
          <p:nvPr>
            <p:ph type="body" sz="half" idx="1"/>
          </p:nvPr>
        </p:nvSpPr>
        <p:spPr>
          <a:xfrm>
            <a:off x="1478194" y="2840434"/>
            <a:ext cx="5847954" cy="6892231"/>
          </a:xfrm>
          <a:prstGeom prst="rect">
            <a:avLst/>
          </a:prstGeom>
        </p:spPr>
        <p:txBody>
          <a:bodyPr/>
          <a:lstStyle>
            <a:lvl1pPr marL="367392" indent="-367392">
              <a:spcBef>
                <a:spcPts val="3500"/>
              </a:spcBef>
              <a:buClrTx/>
              <a:defRPr sz="3000"/>
            </a:lvl1pPr>
            <a:lvl2pPr marL="710292" indent="-367392">
              <a:spcBef>
                <a:spcPts val="3500"/>
              </a:spcBef>
              <a:buClrTx/>
              <a:defRPr sz="3000"/>
            </a:lvl2pPr>
            <a:lvl3pPr marL="1053192" indent="-367392">
              <a:spcBef>
                <a:spcPts val="3500"/>
              </a:spcBef>
              <a:buClrTx/>
              <a:defRPr sz="3000"/>
            </a:lvl3pPr>
            <a:lvl4pPr marL="1396092" indent="-367392">
              <a:spcBef>
                <a:spcPts val="3500"/>
              </a:spcBef>
              <a:buClrTx/>
              <a:defRPr sz="3000"/>
            </a:lvl4pPr>
            <a:lvl5pPr marL="1738992" indent="-367392">
              <a:spcBef>
                <a:spcPts val="3500"/>
              </a:spcBef>
              <a:buClrTx/>
              <a:defRPr sz="30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75" name="Body Level One…"/>
          <p:cNvSpPr txBox="1">
            <a:spLocks noGrp="1"/>
          </p:cNvSpPr>
          <p:nvPr>
            <p:ph type="body" idx="1"/>
          </p:nvPr>
        </p:nvSpPr>
        <p:spPr>
          <a:xfrm>
            <a:off x="1478194" y="1392369"/>
            <a:ext cx="12169312" cy="7908661"/>
          </a:xfrm>
          <a:prstGeom prst="rect">
            <a:avLst/>
          </a:prstGeom>
        </p:spPr>
        <p:txBody>
          <a:bodyPr/>
          <a:lstStyle>
            <a:lvl1pPr>
              <a:buClrTx/>
            </a:lvl1pPr>
            <a:lvl2pPr>
              <a:buClrTx/>
            </a:lvl2pPr>
            <a:lvl3pPr>
              <a:buClrTx/>
            </a:lvl3pPr>
            <a:lvl4pPr>
              <a:buClrTx/>
            </a:lvl4pPr>
            <a:lvl5pPr>
              <a:buClrTx/>
            </a:lvl5pPr>
          </a:lstStyle>
          <a:p>
            <a:r>
              <a:t>Body Level One</a:t>
            </a:r>
          </a:p>
          <a:p>
            <a:pPr lvl="1"/>
            <a:r>
              <a:t>Body Level Two</a:t>
            </a:r>
          </a:p>
          <a:p>
            <a:pPr lvl="2"/>
            <a:r>
              <a:t>Body Level Three</a:t>
            </a:r>
          </a:p>
          <a:p>
            <a:pPr lvl="3"/>
            <a:r>
              <a:t>Body Level Four</a:t>
            </a:r>
          </a:p>
          <a:p>
            <a:pPr lvl="4"/>
            <a:r>
              <a:t>Body Level Five</a:t>
            </a:r>
          </a:p>
        </p:txBody>
      </p:sp>
      <p:sp>
        <p:nvSpPr>
          <p:cNvPr id="7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7479307" y="5444165"/>
            <a:ext cx="6453635" cy="4302424"/>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7820438" y="700826"/>
            <a:ext cx="6446673" cy="4297782"/>
          </a:xfrm>
          <a:prstGeom prst="rect">
            <a:avLst/>
          </a:prstGeom>
        </p:spPr>
        <p:txBody>
          <a:bodyPr lIns="91439" tIns="45719" rIns="91439" bIns="45719" anchor="t">
            <a:noAutofit/>
          </a:bodyPr>
          <a:lstStyle/>
          <a:p>
            <a:endParaRPr/>
          </a:p>
        </p:txBody>
      </p:sp>
      <p:sp>
        <p:nvSpPr>
          <p:cNvPr id="85" name="Image"/>
          <p:cNvSpPr>
            <a:spLocks noGrp="1"/>
          </p:cNvSpPr>
          <p:nvPr>
            <p:ph type="pic" idx="15"/>
          </p:nvPr>
        </p:nvSpPr>
        <p:spPr>
          <a:xfrm>
            <a:off x="-3294154" y="-139237"/>
            <a:ext cx="14828740" cy="9885826"/>
          </a:xfrm>
          <a:prstGeom prst="rect">
            <a:avLst/>
          </a:prstGeom>
        </p:spPr>
        <p:txBody>
          <a:bodyPr lIns="91439" tIns="45719" rIns="91439" bIns="45719" anchor="t">
            <a:noAutofit/>
          </a:bodyPr>
          <a:lstStyle/>
          <a:p>
            <a:endParaRPr/>
          </a:p>
        </p:txBody>
      </p:sp>
      <p:sp>
        <p:nvSpPr>
          <p:cNvPr id="86" name="Slide Number"/>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Title Text"/>
          <p:cNvSpPr txBox="1">
            <a:spLocks noGrp="1"/>
          </p:cNvSpPr>
          <p:nvPr>
            <p:ph type="title"/>
          </p:nvPr>
        </p:nvSpPr>
        <p:spPr>
          <a:xfrm>
            <a:off x="1478194" y="278474"/>
            <a:ext cx="12169312" cy="23670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694" tIns="55694" rIns="55694" bIns="55694" anchor="ctr">
            <a:normAutofit/>
          </a:bodyPr>
          <a:lstStyle/>
          <a:p>
            <a:r>
              <a:t>Title Text</a:t>
            </a:r>
          </a:p>
        </p:txBody>
      </p:sp>
      <p:sp>
        <p:nvSpPr>
          <p:cNvPr id="3" name="Body Level One…"/>
          <p:cNvSpPr txBox="1">
            <a:spLocks noGrp="1"/>
          </p:cNvSpPr>
          <p:nvPr>
            <p:ph type="body" idx="1"/>
          </p:nvPr>
        </p:nvSpPr>
        <p:spPr>
          <a:xfrm>
            <a:off x="1478194" y="2840434"/>
            <a:ext cx="12169312" cy="689223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694" tIns="55694" rIns="55694" bIns="55694" anchor="ctr">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txBox="1">
            <a:spLocks noGrp="1"/>
          </p:cNvSpPr>
          <p:nvPr>
            <p:ph type="sldNum" sz="quarter" idx="2"/>
          </p:nvPr>
        </p:nvSpPr>
        <p:spPr>
          <a:xfrm>
            <a:off x="7384113" y="10192146"/>
            <a:ext cx="350049" cy="334097"/>
          </a:xfrm>
          <a:prstGeom prst="rect">
            <a:avLst/>
          </a:prstGeom>
          <a:ln w="12700">
            <a:miter lim="400000"/>
          </a:ln>
        </p:spPr>
        <p:txBody>
          <a:bodyPr wrap="none" lIns="55694" tIns="55694" rIns="55694" bIns="55694">
            <a:spAutoFit/>
          </a:bodyPr>
          <a:lstStyle>
            <a:lvl1pPr>
              <a:defRPr sz="1600" b="0">
                <a:latin typeface="Helvetica Neue Light"/>
                <a:ea typeface="Helvetica Neue Light"/>
                <a:cs typeface="Helvetica Neue Light"/>
                <a:sym typeface="Helvetica Neue Light"/>
              </a:defRPr>
            </a:lvl1pPr>
          </a:lstStyle>
          <a:p>
            <a:fld id="{86CB4B4D-7CA3-9044-876B-883B54F8677D}" type="slidenum">
              <a:t>‹N›</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640490" rtl="0" latinLnBrk="0">
        <a:lnSpc>
          <a:spcPct val="100000"/>
        </a:lnSpc>
        <a:spcBef>
          <a:spcPts val="0"/>
        </a:spcBef>
        <a:spcAft>
          <a:spcPts val="0"/>
        </a:spcAft>
        <a:buClrTx/>
        <a:buSzTx/>
        <a:buFontTx/>
        <a:buNone/>
        <a:tabLst/>
        <a:defRPr sz="8600" b="0" i="0" u="none" strike="noStrike" cap="none" spc="0" baseline="0">
          <a:solidFill>
            <a:srgbClr val="FFFFFF"/>
          </a:solidFill>
          <a:uFillTx/>
          <a:latin typeface="+mn-lt"/>
          <a:ea typeface="+mn-ea"/>
          <a:cs typeface="+mn-cs"/>
          <a:sym typeface="Helvetica Neue Medium"/>
        </a:defRPr>
      </a:lvl1pPr>
      <a:lvl2pPr marL="0" marR="0" indent="0" algn="ctr" defTabSz="640490" rtl="0" latinLnBrk="0">
        <a:lnSpc>
          <a:spcPct val="100000"/>
        </a:lnSpc>
        <a:spcBef>
          <a:spcPts val="0"/>
        </a:spcBef>
        <a:spcAft>
          <a:spcPts val="0"/>
        </a:spcAft>
        <a:buClrTx/>
        <a:buSzTx/>
        <a:buFontTx/>
        <a:buNone/>
        <a:tabLst/>
        <a:defRPr sz="8600" b="0" i="0" u="none" strike="noStrike" cap="none" spc="0" baseline="0">
          <a:solidFill>
            <a:srgbClr val="FFFFFF"/>
          </a:solidFill>
          <a:uFillTx/>
          <a:latin typeface="+mn-lt"/>
          <a:ea typeface="+mn-ea"/>
          <a:cs typeface="+mn-cs"/>
          <a:sym typeface="Helvetica Neue Medium"/>
        </a:defRPr>
      </a:lvl2pPr>
      <a:lvl3pPr marL="0" marR="0" indent="0" algn="ctr" defTabSz="640490" rtl="0" latinLnBrk="0">
        <a:lnSpc>
          <a:spcPct val="100000"/>
        </a:lnSpc>
        <a:spcBef>
          <a:spcPts val="0"/>
        </a:spcBef>
        <a:spcAft>
          <a:spcPts val="0"/>
        </a:spcAft>
        <a:buClrTx/>
        <a:buSzTx/>
        <a:buFontTx/>
        <a:buNone/>
        <a:tabLst/>
        <a:defRPr sz="8600" b="0" i="0" u="none" strike="noStrike" cap="none" spc="0" baseline="0">
          <a:solidFill>
            <a:srgbClr val="FFFFFF"/>
          </a:solidFill>
          <a:uFillTx/>
          <a:latin typeface="+mn-lt"/>
          <a:ea typeface="+mn-ea"/>
          <a:cs typeface="+mn-cs"/>
          <a:sym typeface="Helvetica Neue Medium"/>
        </a:defRPr>
      </a:lvl3pPr>
      <a:lvl4pPr marL="0" marR="0" indent="0" algn="ctr" defTabSz="640490" rtl="0" latinLnBrk="0">
        <a:lnSpc>
          <a:spcPct val="100000"/>
        </a:lnSpc>
        <a:spcBef>
          <a:spcPts val="0"/>
        </a:spcBef>
        <a:spcAft>
          <a:spcPts val="0"/>
        </a:spcAft>
        <a:buClrTx/>
        <a:buSzTx/>
        <a:buFontTx/>
        <a:buNone/>
        <a:tabLst/>
        <a:defRPr sz="8600" b="0" i="0" u="none" strike="noStrike" cap="none" spc="0" baseline="0">
          <a:solidFill>
            <a:srgbClr val="FFFFFF"/>
          </a:solidFill>
          <a:uFillTx/>
          <a:latin typeface="+mn-lt"/>
          <a:ea typeface="+mn-ea"/>
          <a:cs typeface="+mn-cs"/>
          <a:sym typeface="Helvetica Neue Medium"/>
        </a:defRPr>
      </a:lvl4pPr>
      <a:lvl5pPr marL="0" marR="0" indent="0" algn="ctr" defTabSz="640490" rtl="0" latinLnBrk="0">
        <a:lnSpc>
          <a:spcPct val="100000"/>
        </a:lnSpc>
        <a:spcBef>
          <a:spcPts val="0"/>
        </a:spcBef>
        <a:spcAft>
          <a:spcPts val="0"/>
        </a:spcAft>
        <a:buClrTx/>
        <a:buSzTx/>
        <a:buFontTx/>
        <a:buNone/>
        <a:tabLst/>
        <a:defRPr sz="8600" b="0" i="0" u="none" strike="noStrike" cap="none" spc="0" baseline="0">
          <a:solidFill>
            <a:srgbClr val="FFFFFF"/>
          </a:solidFill>
          <a:uFillTx/>
          <a:latin typeface="+mn-lt"/>
          <a:ea typeface="+mn-ea"/>
          <a:cs typeface="+mn-cs"/>
          <a:sym typeface="Helvetica Neue Medium"/>
        </a:defRPr>
      </a:lvl5pPr>
      <a:lvl6pPr marL="0" marR="0" indent="0" algn="ctr" defTabSz="640490" rtl="0" latinLnBrk="0">
        <a:lnSpc>
          <a:spcPct val="100000"/>
        </a:lnSpc>
        <a:spcBef>
          <a:spcPts val="0"/>
        </a:spcBef>
        <a:spcAft>
          <a:spcPts val="0"/>
        </a:spcAft>
        <a:buClrTx/>
        <a:buSzTx/>
        <a:buFontTx/>
        <a:buNone/>
        <a:tabLst/>
        <a:defRPr sz="8600" b="0" i="0" u="none" strike="noStrike" cap="none" spc="0" baseline="0">
          <a:solidFill>
            <a:srgbClr val="FFFFFF"/>
          </a:solidFill>
          <a:uFillTx/>
          <a:latin typeface="+mn-lt"/>
          <a:ea typeface="+mn-ea"/>
          <a:cs typeface="+mn-cs"/>
          <a:sym typeface="Helvetica Neue Medium"/>
        </a:defRPr>
      </a:lvl6pPr>
      <a:lvl7pPr marL="0" marR="0" indent="0" algn="ctr" defTabSz="640490" rtl="0" latinLnBrk="0">
        <a:lnSpc>
          <a:spcPct val="100000"/>
        </a:lnSpc>
        <a:spcBef>
          <a:spcPts val="0"/>
        </a:spcBef>
        <a:spcAft>
          <a:spcPts val="0"/>
        </a:spcAft>
        <a:buClrTx/>
        <a:buSzTx/>
        <a:buFontTx/>
        <a:buNone/>
        <a:tabLst/>
        <a:defRPr sz="8600" b="0" i="0" u="none" strike="noStrike" cap="none" spc="0" baseline="0">
          <a:solidFill>
            <a:srgbClr val="FFFFFF"/>
          </a:solidFill>
          <a:uFillTx/>
          <a:latin typeface="+mn-lt"/>
          <a:ea typeface="+mn-ea"/>
          <a:cs typeface="+mn-cs"/>
          <a:sym typeface="Helvetica Neue Medium"/>
        </a:defRPr>
      </a:lvl7pPr>
      <a:lvl8pPr marL="0" marR="0" indent="0" algn="ctr" defTabSz="640490" rtl="0" latinLnBrk="0">
        <a:lnSpc>
          <a:spcPct val="100000"/>
        </a:lnSpc>
        <a:spcBef>
          <a:spcPts val="0"/>
        </a:spcBef>
        <a:spcAft>
          <a:spcPts val="0"/>
        </a:spcAft>
        <a:buClrTx/>
        <a:buSzTx/>
        <a:buFontTx/>
        <a:buNone/>
        <a:tabLst/>
        <a:defRPr sz="8600" b="0" i="0" u="none" strike="noStrike" cap="none" spc="0" baseline="0">
          <a:solidFill>
            <a:srgbClr val="FFFFFF"/>
          </a:solidFill>
          <a:uFillTx/>
          <a:latin typeface="+mn-lt"/>
          <a:ea typeface="+mn-ea"/>
          <a:cs typeface="+mn-cs"/>
          <a:sym typeface="Helvetica Neue Medium"/>
        </a:defRPr>
      </a:lvl8pPr>
      <a:lvl9pPr marL="0" marR="0" indent="0" algn="ctr" defTabSz="640490" rtl="0" latinLnBrk="0">
        <a:lnSpc>
          <a:spcPct val="100000"/>
        </a:lnSpc>
        <a:spcBef>
          <a:spcPts val="0"/>
        </a:spcBef>
        <a:spcAft>
          <a:spcPts val="0"/>
        </a:spcAft>
        <a:buClrTx/>
        <a:buSzTx/>
        <a:buFontTx/>
        <a:buNone/>
        <a:tabLst/>
        <a:defRPr sz="8600" b="0" i="0" u="none" strike="noStrike" cap="none" spc="0" baseline="0">
          <a:solidFill>
            <a:srgbClr val="FFFFFF"/>
          </a:solidFill>
          <a:uFillTx/>
          <a:latin typeface="+mn-lt"/>
          <a:ea typeface="+mn-ea"/>
          <a:cs typeface="+mn-cs"/>
          <a:sym typeface="Helvetica Neue Medium"/>
        </a:defRPr>
      </a:lvl9pPr>
    </p:titleStyle>
    <p:bodyStyle>
      <a:lvl1pPr marL="472281" marR="0" indent="-472281" algn="l" defTabSz="640490" rtl="0" latinLnBrk="0">
        <a:lnSpc>
          <a:spcPct val="100000"/>
        </a:lnSpc>
        <a:spcBef>
          <a:spcPts val="4600"/>
        </a:spcBef>
        <a:spcAft>
          <a:spcPts val="0"/>
        </a:spcAft>
        <a:buClr>
          <a:srgbClr val="FFFFFF"/>
        </a:buClr>
        <a:buSzPct val="145000"/>
        <a:buFontTx/>
        <a:buChar char="•"/>
        <a:tabLst/>
        <a:defRPr sz="3400" b="0" i="0" u="none" strike="noStrike" cap="none" spc="0" baseline="0">
          <a:solidFill>
            <a:srgbClr val="FFFFFF"/>
          </a:solidFill>
          <a:uFillTx/>
          <a:latin typeface="Helvetica Neue"/>
          <a:ea typeface="Helvetica Neue"/>
          <a:cs typeface="Helvetica Neue"/>
          <a:sym typeface="Helvetica Neue"/>
        </a:defRPr>
      </a:lvl1pPr>
      <a:lvl2pPr marL="916781" marR="0" indent="-472281" algn="l" defTabSz="640490" rtl="0" latinLnBrk="0">
        <a:lnSpc>
          <a:spcPct val="100000"/>
        </a:lnSpc>
        <a:spcBef>
          <a:spcPts val="4600"/>
        </a:spcBef>
        <a:spcAft>
          <a:spcPts val="0"/>
        </a:spcAft>
        <a:buClr>
          <a:srgbClr val="FFFFFF"/>
        </a:buClr>
        <a:buSzPct val="145000"/>
        <a:buFontTx/>
        <a:buChar char="•"/>
        <a:tabLst/>
        <a:defRPr sz="3400" b="0" i="0" u="none" strike="noStrike" cap="none" spc="0" baseline="0">
          <a:solidFill>
            <a:srgbClr val="FFFFFF"/>
          </a:solidFill>
          <a:uFillTx/>
          <a:latin typeface="Helvetica Neue"/>
          <a:ea typeface="Helvetica Neue"/>
          <a:cs typeface="Helvetica Neue"/>
          <a:sym typeface="Helvetica Neue"/>
        </a:defRPr>
      </a:lvl2pPr>
      <a:lvl3pPr marL="1361281" marR="0" indent="-472281" algn="l" defTabSz="640490" rtl="0" latinLnBrk="0">
        <a:lnSpc>
          <a:spcPct val="100000"/>
        </a:lnSpc>
        <a:spcBef>
          <a:spcPts val="4600"/>
        </a:spcBef>
        <a:spcAft>
          <a:spcPts val="0"/>
        </a:spcAft>
        <a:buClr>
          <a:srgbClr val="FFFFFF"/>
        </a:buClr>
        <a:buSzPct val="145000"/>
        <a:buFontTx/>
        <a:buChar char="•"/>
        <a:tabLst/>
        <a:defRPr sz="3400" b="0" i="0" u="none" strike="noStrike" cap="none" spc="0" baseline="0">
          <a:solidFill>
            <a:srgbClr val="FFFFFF"/>
          </a:solidFill>
          <a:uFillTx/>
          <a:latin typeface="Helvetica Neue"/>
          <a:ea typeface="Helvetica Neue"/>
          <a:cs typeface="Helvetica Neue"/>
          <a:sym typeface="Helvetica Neue"/>
        </a:defRPr>
      </a:lvl3pPr>
      <a:lvl4pPr marL="1805781" marR="0" indent="-472281" algn="l" defTabSz="640490" rtl="0" latinLnBrk="0">
        <a:lnSpc>
          <a:spcPct val="100000"/>
        </a:lnSpc>
        <a:spcBef>
          <a:spcPts val="4600"/>
        </a:spcBef>
        <a:spcAft>
          <a:spcPts val="0"/>
        </a:spcAft>
        <a:buClr>
          <a:srgbClr val="FFFFFF"/>
        </a:buClr>
        <a:buSzPct val="145000"/>
        <a:buFontTx/>
        <a:buChar char="•"/>
        <a:tabLst/>
        <a:defRPr sz="3400" b="0" i="0" u="none" strike="noStrike" cap="none" spc="0" baseline="0">
          <a:solidFill>
            <a:srgbClr val="FFFFFF"/>
          </a:solidFill>
          <a:uFillTx/>
          <a:latin typeface="Helvetica Neue"/>
          <a:ea typeface="Helvetica Neue"/>
          <a:cs typeface="Helvetica Neue"/>
          <a:sym typeface="Helvetica Neue"/>
        </a:defRPr>
      </a:lvl4pPr>
      <a:lvl5pPr marL="2250281" marR="0" indent="-472281" algn="l" defTabSz="640490" rtl="0" latinLnBrk="0">
        <a:lnSpc>
          <a:spcPct val="100000"/>
        </a:lnSpc>
        <a:spcBef>
          <a:spcPts val="4600"/>
        </a:spcBef>
        <a:spcAft>
          <a:spcPts val="0"/>
        </a:spcAft>
        <a:buClr>
          <a:srgbClr val="FFFFFF"/>
        </a:buClr>
        <a:buSzPct val="145000"/>
        <a:buFontTx/>
        <a:buChar char="•"/>
        <a:tabLst/>
        <a:defRPr sz="3400" b="0" i="0" u="none" strike="noStrike" cap="none" spc="0" baseline="0">
          <a:solidFill>
            <a:srgbClr val="FFFFFF"/>
          </a:solidFill>
          <a:uFillTx/>
          <a:latin typeface="Helvetica Neue"/>
          <a:ea typeface="Helvetica Neue"/>
          <a:cs typeface="Helvetica Neue"/>
          <a:sym typeface="Helvetica Neue"/>
        </a:defRPr>
      </a:lvl5pPr>
      <a:lvl6pPr marL="2694781" marR="0" indent="-472281" algn="l" defTabSz="640490" rtl="0" latinLnBrk="0">
        <a:lnSpc>
          <a:spcPct val="100000"/>
        </a:lnSpc>
        <a:spcBef>
          <a:spcPts val="4600"/>
        </a:spcBef>
        <a:spcAft>
          <a:spcPts val="0"/>
        </a:spcAft>
        <a:buClr>
          <a:srgbClr val="FFFFFF"/>
        </a:buClr>
        <a:buSzPct val="145000"/>
        <a:buFontTx/>
        <a:buChar char="•"/>
        <a:tabLst/>
        <a:defRPr sz="3400" b="0" i="0" u="none" strike="noStrike" cap="none" spc="0" baseline="0">
          <a:solidFill>
            <a:srgbClr val="FFFFFF"/>
          </a:solidFill>
          <a:uFillTx/>
          <a:latin typeface="Helvetica Neue"/>
          <a:ea typeface="Helvetica Neue"/>
          <a:cs typeface="Helvetica Neue"/>
          <a:sym typeface="Helvetica Neue"/>
        </a:defRPr>
      </a:lvl6pPr>
      <a:lvl7pPr marL="3139281" marR="0" indent="-472281" algn="l" defTabSz="640490" rtl="0" latinLnBrk="0">
        <a:lnSpc>
          <a:spcPct val="100000"/>
        </a:lnSpc>
        <a:spcBef>
          <a:spcPts val="4600"/>
        </a:spcBef>
        <a:spcAft>
          <a:spcPts val="0"/>
        </a:spcAft>
        <a:buClr>
          <a:srgbClr val="FFFFFF"/>
        </a:buClr>
        <a:buSzPct val="145000"/>
        <a:buFontTx/>
        <a:buChar char="•"/>
        <a:tabLst/>
        <a:defRPr sz="3400" b="0" i="0" u="none" strike="noStrike" cap="none" spc="0" baseline="0">
          <a:solidFill>
            <a:srgbClr val="FFFFFF"/>
          </a:solidFill>
          <a:uFillTx/>
          <a:latin typeface="Helvetica Neue"/>
          <a:ea typeface="Helvetica Neue"/>
          <a:cs typeface="Helvetica Neue"/>
          <a:sym typeface="Helvetica Neue"/>
        </a:defRPr>
      </a:lvl7pPr>
      <a:lvl8pPr marL="3583781" marR="0" indent="-472281" algn="l" defTabSz="640490" rtl="0" latinLnBrk="0">
        <a:lnSpc>
          <a:spcPct val="100000"/>
        </a:lnSpc>
        <a:spcBef>
          <a:spcPts val="4600"/>
        </a:spcBef>
        <a:spcAft>
          <a:spcPts val="0"/>
        </a:spcAft>
        <a:buClr>
          <a:srgbClr val="FFFFFF"/>
        </a:buClr>
        <a:buSzPct val="145000"/>
        <a:buFontTx/>
        <a:buChar char="•"/>
        <a:tabLst/>
        <a:defRPr sz="3400" b="0" i="0" u="none" strike="noStrike" cap="none" spc="0" baseline="0">
          <a:solidFill>
            <a:srgbClr val="FFFFFF"/>
          </a:solidFill>
          <a:uFillTx/>
          <a:latin typeface="Helvetica Neue"/>
          <a:ea typeface="Helvetica Neue"/>
          <a:cs typeface="Helvetica Neue"/>
          <a:sym typeface="Helvetica Neue"/>
        </a:defRPr>
      </a:lvl8pPr>
      <a:lvl9pPr marL="4028281" marR="0" indent="-472281" algn="l" defTabSz="640490" rtl="0" latinLnBrk="0">
        <a:lnSpc>
          <a:spcPct val="100000"/>
        </a:lnSpc>
        <a:spcBef>
          <a:spcPts val="4600"/>
        </a:spcBef>
        <a:spcAft>
          <a:spcPts val="0"/>
        </a:spcAft>
        <a:buClr>
          <a:srgbClr val="FFFFFF"/>
        </a:buClr>
        <a:buSzPct val="145000"/>
        <a:buFontTx/>
        <a:buChar char="•"/>
        <a:tabLst/>
        <a:defRPr sz="3400" b="0" i="0" u="none" strike="noStrike" cap="none" spc="0" baseline="0">
          <a:solidFill>
            <a:srgbClr val="FFFFFF"/>
          </a:solidFill>
          <a:uFillTx/>
          <a:latin typeface="Helvetica Neue"/>
          <a:ea typeface="Helvetica Neue"/>
          <a:cs typeface="Helvetica Neue"/>
          <a:sym typeface="Helvetica Neue"/>
        </a:defRPr>
      </a:lvl9pPr>
    </p:bodyStyle>
    <p:otherStyle>
      <a:lvl1pPr marL="0" marR="0" indent="0" algn="ctr" defTabSz="64049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1pPr>
      <a:lvl2pPr marL="0" marR="0" indent="228600" algn="ctr" defTabSz="64049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2pPr>
      <a:lvl3pPr marL="0" marR="0" indent="457200" algn="ctr" defTabSz="64049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3pPr>
      <a:lvl4pPr marL="0" marR="0" indent="685800" algn="ctr" defTabSz="64049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4pPr>
      <a:lvl5pPr marL="0" marR="0" indent="914400" algn="ctr" defTabSz="64049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5pPr>
      <a:lvl6pPr marL="0" marR="0" indent="1143000" algn="ctr" defTabSz="64049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6pPr>
      <a:lvl7pPr marL="0" marR="0" indent="1371600" algn="ctr" defTabSz="64049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7pPr>
      <a:lvl8pPr marL="0" marR="0" indent="1600200" algn="ctr" defTabSz="64049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8pPr>
      <a:lvl9pPr marL="0" marR="0" indent="1828800" algn="ctr" defTabSz="640490" latinLnBrk="0">
        <a:lnSpc>
          <a:spcPct val="100000"/>
        </a:lnSpc>
        <a:spcBef>
          <a:spcPts val="0"/>
        </a:spcBef>
        <a:spcAft>
          <a:spcPts val="0"/>
        </a:spcAft>
        <a:buClrTx/>
        <a:buSzTx/>
        <a:buFontTx/>
        <a:buNone/>
        <a:tabLst/>
        <a:defRPr sz="1600" b="0" i="0" u="none" strike="noStrike" cap="none" spc="0" baseline="0">
          <a:solidFill>
            <a:schemeClr val="tx1"/>
          </a:solidFill>
          <a:uFillTx/>
          <a:latin typeface="+mn-lt"/>
          <a:ea typeface="+mn-ea"/>
          <a:cs typeface="+mn-cs"/>
          <a:sym typeface="Helvetica Neue Light"/>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9" name="Image" descr="Image"/>
          <p:cNvPicPr>
            <a:picLocks noChangeAspect="1"/>
          </p:cNvPicPr>
          <p:nvPr/>
        </p:nvPicPr>
        <p:blipFill>
          <a:blip r:embed="rId3"/>
          <a:srcRect b="27680"/>
          <a:stretch>
            <a:fillRect/>
          </a:stretch>
        </p:blipFill>
        <p:spPr>
          <a:xfrm>
            <a:off x="4637484" y="2512828"/>
            <a:ext cx="5850668" cy="5373105"/>
          </a:xfrm>
          <a:prstGeom prst="rect">
            <a:avLst/>
          </a:prstGeom>
          <a:ln w="12700">
            <a:miter lim="400000"/>
          </a:ln>
        </p:spPr>
      </p:pic>
      <p:sp>
        <p:nvSpPr>
          <p:cNvPr id="2" name="CasellaDiTesto 1">
            <a:extLst>
              <a:ext uri="{FF2B5EF4-FFF2-40B4-BE49-F238E27FC236}">
                <a16:creationId xmlns:a16="http://schemas.microsoft.com/office/drawing/2014/main" id="{348415DE-7693-477B-A286-D67FFDB1C457}"/>
              </a:ext>
            </a:extLst>
          </p:cNvPr>
          <p:cNvSpPr txBox="1"/>
          <p:nvPr/>
        </p:nvSpPr>
        <p:spPr>
          <a:xfrm>
            <a:off x="4484914" y="671265"/>
            <a:ext cx="6596743" cy="94347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5694" tIns="55694" rIns="55694" bIns="55694" numCol="1" spcCol="38100" rtlCol="0" anchor="ctr">
            <a:spAutoFit/>
          </a:bodyPr>
          <a:lstStyle/>
          <a:p>
            <a:pPr marL="0" marR="0" indent="0" algn="ctr" defTabSz="640490" rtl="0" fontAlgn="auto" latinLnBrk="0" hangingPunct="0">
              <a:lnSpc>
                <a:spcPct val="100000"/>
              </a:lnSpc>
              <a:spcBef>
                <a:spcPts val="0"/>
              </a:spcBef>
              <a:spcAft>
                <a:spcPts val="0"/>
              </a:spcAft>
              <a:buClrTx/>
              <a:buSzTx/>
              <a:buFontTx/>
              <a:buNone/>
              <a:tabLst/>
            </a:pPr>
            <a:r>
              <a:rPr kumimoji="0" lang="it-IT" sz="5400" b="0" i="0" u="none" strike="noStrike" cap="none" spc="0" normalizeH="0" baseline="0" dirty="0">
                <a:ln>
                  <a:noFill/>
                </a:ln>
                <a:solidFill>
                  <a:srgbClr val="FFFFFF"/>
                </a:solidFill>
                <a:effectLst/>
                <a:uFillTx/>
                <a:latin typeface="Audiowide" panose="02000503000000020004" pitchFamily="2" charset="0"/>
                <a:sym typeface="Helvetica Neue"/>
              </a:rPr>
              <a:t>SF 15</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1" name="elab.STUDIO.NERO.1.3.jpg" descr="elab.STUDIO.NERO.1.3.jpg"/>
          <p:cNvPicPr>
            <a:picLocks noChangeAspect="1"/>
          </p:cNvPicPr>
          <p:nvPr/>
        </p:nvPicPr>
        <p:blipFill>
          <a:blip r:embed="rId2"/>
          <a:stretch>
            <a:fillRect/>
          </a:stretch>
        </p:blipFill>
        <p:spPr>
          <a:xfrm>
            <a:off x="0" y="1098550"/>
            <a:ext cx="15125700" cy="8496300"/>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A boat that flies on the water, a feeling of comfort never felt before. A highly technological evolution of the hydrofoil, with a green soul. This is the Superfoils15. Meticulously crafted by Italian engineers and designers, it’s completely hand made and decorated with elegant finishing, while the structure is fully made of carbon fibre.…"/>
          <p:cNvSpPr txBox="1"/>
          <p:nvPr/>
        </p:nvSpPr>
        <p:spPr>
          <a:xfrm>
            <a:off x="852753" y="3210834"/>
            <a:ext cx="6229848" cy="54682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694" tIns="55694" rIns="55694" bIns="55694" anchor="ctr">
            <a:spAutoFit/>
          </a:bodyPr>
          <a:lstStyle/>
          <a:p>
            <a:pPr algn="just" defTabSz="457200">
              <a:lnSpc>
                <a:spcPct val="160000"/>
              </a:lnSpc>
              <a:spcBef>
                <a:spcPts val="1200"/>
              </a:spcBef>
              <a:defRPr sz="1400" b="0">
                <a:solidFill>
                  <a:srgbClr val="FDC533"/>
                </a:solidFill>
                <a:latin typeface="Jura Light Medium"/>
                <a:ea typeface="Jura Light Medium"/>
                <a:cs typeface="Jura Light Medium"/>
                <a:sym typeface="Jura Light Medium"/>
              </a:defRPr>
            </a:pPr>
            <a:r>
              <a:t>A boat that flies on the water, a feeling of comfort never felt before. A highly technological evolution of the hydrofoil, with a green soul. This is the Superfoils15. Meticulously crafted by Italian engineers and designers, it’s completely hand made and decorated with elegant finishing, while the structure is fully made of carbon fibre.</a:t>
            </a:r>
          </a:p>
          <a:p>
            <a:pPr algn="just" defTabSz="457200">
              <a:lnSpc>
                <a:spcPct val="160000"/>
              </a:lnSpc>
              <a:spcBef>
                <a:spcPts val="1200"/>
              </a:spcBef>
              <a:defRPr sz="1400" b="0">
                <a:solidFill>
                  <a:srgbClr val="FDC533"/>
                </a:solidFill>
                <a:latin typeface="Jura Light Medium"/>
                <a:ea typeface="Jura Light Medium"/>
                <a:cs typeface="Jura Light Medium"/>
                <a:sym typeface="Jura Light Medium"/>
              </a:defRPr>
            </a:pPr>
            <a:r>
              <a:t>However, what makes this very high performance yacht unique is the advanced electronic system that adjusts in real time the foils, four “wings” that extend below the hull and allow the SF15 to lift itself above from the water’s surface and cruise ignoring the waves. As a result comfort on board increases considerably and consumption is reduced by up to 50%. </a:t>
            </a:r>
          </a:p>
          <a:p>
            <a:pPr algn="just" defTabSz="457200">
              <a:lnSpc>
                <a:spcPct val="160000"/>
              </a:lnSpc>
              <a:spcBef>
                <a:spcPts val="1200"/>
              </a:spcBef>
              <a:defRPr sz="1400" b="0">
                <a:solidFill>
                  <a:srgbClr val="FDC533"/>
                </a:solidFill>
                <a:latin typeface="Jura Light Medium"/>
                <a:ea typeface="Jura Light Medium"/>
                <a:cs typeface="Jura Light Medium"/>
                <a:sym typeface="Jura Light Medium"/>
              </a:defRPr>
            </a:pPr>
            <a:r>
              <a:t>Besides the movement of the foils, the electronic system manages more than 100 sensors and devices placed on the Superfoils15 and uses these data to continuously optimize the cruise, making this motorboat the most technologically advanced in the marine industry. </a:t>
            </a:r>
          </a:p>
        </p:txBody>
      </p:sp>
      <p:sp>
        <p:nvSpPr>
          <p:cNvPr id="124" name="THE CONCEPT OF THE SUPERFOILS15"/>
          <p:cNvSpPr txBox="1"/>
          <p:nvPr/>
        </p:nvSpPr>
        <p:spPr>
          <a:xfrm>
            <a:off x="852753" y="2373129"/>
            <a:ext cx="6229848" cy="3272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5694" tIns="55694" rIns="55694" bIns="55694" anchor="ctr">
            <a:spAutoFit/>
          </a:bodyPr>
          <a:lstStyle>
            <a:lvl1pPr algn="just" defTabSz="457200">
              <a:lnSpc>
                <a:spcPct val="160000"/>
              </a:lnSpc>
              <a:spcBef>
                <a:spcPts val="1200"/>
              </a:spcBef>
              <a:defRPr sz="1400" b="0">
                <a:solidFill>
                  <a:srgbClr val="FDC533"/>
                </a:solidFill>
                <a:latin typeface="Jura Light Bold"/>
                <a:ea typeface="Jura Light Bold"/>
                <a:cs typeface="Jura Light Bold"/>
                <a:sym typeface="Jura Light Bold"/>
              </a:defRPr>
            </a:lvl1pPr>
          </a:lstStyle>
          <a:p>
            <a:r>
              <a:t>THE CONCEPT OF THE SUPERFOILS15</a:t>
            </a:r>
          </a:p>
        </p:txBody>
      </p:sp>
      <p:graphicFrame>
        <p:nvGraphicFramePr>
          <p:cNvPr id="125" name="Table"/>
          <p:cNvGraphicFramePr/>
          <p:nvPr/>
        </p:nvGraphicFramePr>
        <p:xfrm>
          <a:off x="8339963" y="2300634"/>
          <a:ext cx="5860398" cy="6324688"/>
        </p:xfrm>
        <a:graphic>
          <a:graphicData uri="http://schemas.openxmlformats.org/drawingml/2006/table">
            <a:tbl>
              <a:tblPr>
                <a:tableStyleId>{4C3C2611-4C71-4FC5-86AE-919BDF0F9419}</a:tableStyleId>
              </a:tblPr>
              <a:tblGrid>
                <a:gridCol w="2930199">
                  <a:extLst>
                    <a:ext uri="{9D8B030D-6E8A-4147-A177-3AD203B41FA5}">
                      <a16:colId xmlns:a16="http://schemas.microsoft.com/office/drawing/2014/main" val="20000"/>
                    </a:ext>
                  </a:extLst>
                </a:gridCol>
                <a:gridCol w="2930199">
                  <a:extLst>
                    <a:ext uri="{9D8B030D-6E8A-4147-A177-3AD203B41FA5}">
                      <a16:colId xmlns:a16="http://schemas.microsoft.com/office/drawing/2014/main" val="20001"/>
                    </a:ext>
                  </a:extLst>
                </a:gridCol>
              </a:tblGrid>
              <a:tr h="571792">
                <a:tc gridSpan="2">
                  <a:txBody>
                    <a:bodyPr/>
                    <a:lstStyle/>
                    <a:p>
                      <a:pPr>
                        <a:defRPr sz="1800">
                          <a:solidFill>
                            <a:srgbClr val="000000"/>
                          </a:solidFill>
                        </a:defRPr>
                      </a:pPr>
                      <a:r>
                        <a:rPr sz="1600">
                          <a:solidFill>
                            <a:srgbClr val="FDC533"/>
                          </a:solidFill>
                          <a:latin typeface="OCR-A Regular"/>
                          <a:ea typeface="OCR-A Regular"/>
                          <a:cs typeface="OCR-A Regular"/>
                          <a:sym typeface="OCR-A Regular"/>
                        </a:rPr>
                        <a:t>TECHNICAL DATA</a:t>
                      </a:r>
                    </a:p>
                  </a:txBody>
                  <a:tcPr marL="50800" marR="50800" marT="50800" marB="50800" anchor="ctr" horzOverflow="overflow">
                    <a:lnL>
                      <a:solidFill>
                        <a:srgbClr val="FDC533"/>
                      </a:solidFill>
                      <a:miter lim="400000"/>
                    </a:lnL>
                    <a:lnR>
                      <a:solidFill>
                        <a:srgbClr val="FDC533"/>
                      </a:solidFill>
                      <a:miter lim="400000"/>
                    </a:lnR>
                    <a:lnT>
                      <a:solidFill>
                        <a:srgbClr val="FDC533"/>
                      </a:solidFill>
                      <a:miter lim="400000"/>
                    </a:lnT>
                    <a:lnB w="12700">
                      <a:solidFill>
                        <a:srgbClr val="FDC533"/>
                      </a:solidFill>
                      <a:miter lim="400000"/>
                    </a:lnB>
                  </a:tcPr>
                </a:tc>
                <a:tc hMerge="1">
                  <a:txBody>
                    <a:bodyPr/>
                    <a:lstStyle/>
                    <a:p>
                      <a:endParaRPr lang="it-IT"/>
                    </a:p>
                  </a:txBody>
                  <a:tcPr/>
                </a:tc>
                <a:extLst>
                  <a:ext uri="{0D108BD9-81ED-4DB2-BD59-A6C34878D82A}">
                    <a16:rowId xmlns:a16="http://schemas.microsoft.com/office/drawing/2014/main" val="10000"/>
                  </a:ext>
                </a:extLst>
              </a:tr>
              <a:tr h="571792">
                <a:tc>
                  <a:txBody>
                    <a:bodyPr/>
                    <a:lstStyle/>
                    <a:p>
                      <a:pPr>
                        <a:defRPr sz="1800">
                          <a:solidFill>
                            <a:srgbClr val="000000"/>
                          </a:solidFill>
                        </a:defRPr>
                      </a:pPr>
                      <a:r>
                        <a:rPr sz="1600">
                          <a:solidFill>
                            <a:srgbClr val="FDC533"/>
                          </a:solidFill>
                          <a:latin typeface="OCR-A Regular"/>
                          <a:ea typeface="OCR-A Regular"/>
                          <a:cs typeface="OCR-A Regular"/>
                          <a:sym typeface="OCR-A Regular"/>
                        </a:rPr>
                        <a:t>LOA</a:t>
                      </a:r>
                    </a:p>
                  </a:txBody>
                  <a:tcPr marL="50800" marR="50800" marT="50800" marB="50800" anchor="ctr" horzOverflow="overflow">
                    <a:lnL>
                      <a:solidFill>
                        <a:srgbClr val="FDC533"/>
                      </a:solidFill>
                      <a:miter lim="400000"/>
                    </a:lnL>
                    <a:lnR w="12700">
                      <a:solidFill>
                        <a:srgbClr val="FDC533"/>
                      </a:solidFill>
                      <a:miter lim="400000"/>
                    </a:lnR>
                    <a:lnT w="12700">
                      <a:solidFill>
                        <a:srgbClr val="FDC533"/>
                      </a:solidFill>
                      <a:miter lim="400000"/>
                    </a:lnT>
                    <a:lnB w="12700">
                      <a:solidFill>
                        <a:srgbClr val="FDC533"/>
                      </a:solidFill>
                      <a:miter lim="400000"/>
                    </a:lnB>
                  </a:tcPr>
                </a:tc>
                <a:tc>
                  <a:txBody>
                    <a:bodyPr/>
                    <a:lstStyle/>
                    <a:p>
                      <a:pPr>
                        <a:defRPr sz="1800">
                          <a:solidFill>
                            <a:srgbClr val="000000"/>
                          </a:solidFill>
                        </a:defRPr>
                      </a:pPr>
                      <a:r>
                        <a:rPr sz="1600">
                          <a:solidFill>
                            <a:srgbClr val="FDC533"/>
                          </a:solidFill>
                          <a:latin typeface="OCR-A Regular"/>
                          <a:ea typeface="OCR-A Regular"/>
                          <a:cs typeface="OCR-A Regular"/>
                          <a:sym typeface="OCR-A Regular"/>
                        </a:rPr>
                        <a:t>15,80 m</a:t>
                      </a:r>
                    </a:p>
                  </a:txBody>
                  <a:tcPr marL="50800" marR="50800" marT="50800" marB="50800" anchor="ctr" horzOverflow="overflow">
                    <a:lnL w="12700">
                      <a:solidFill>
                        <a:srgbClr val="FDC533"/>
                      </a:solidFill>
                      <a:miter lim="400000"/>
                    </a:lnL>
                    <a:lnR>
                      <a:solidFill>
                        <a:srgbClr val="FDC533"/>
                      </a:solidFill>
                      <a:miter lim="400000"/>
                    </a:lnR>
                    <a:lnT w="12700">
                      <a:solidFill>
                        <a:srgbClr val="FDC533"/>
                      </a:solidFill>
                      <a:miter lim="400000"/>
                    </a:lnT>
                    <a:lnB w="12700">
                      <a:solidFill>
                        <a:srgbClr val="FDC533"/>
                      </a:solidFill>
                      <a:miter lim="400000"/>
                    </a:lnB>
                  </a:tcPr>
                </a:tc>
                <a:extLst>
                  <a:ext uri="{0D108BD9-81ED-4DB2-BD59-A6C34878D82A}">
                    <a16:rowId xmlns:a16="http://schemas.microsoft.com/office/drawing/2014/main" val="10001"/>
                  </a:ext>
                </a:extLst>
              </a:tr>
              <a:tr h="571792">
                <a:tc>
                  <a:txBody>
                    <a:bodyPr/>
                    <a:lstStyle/>
                    <a:p>
                      <a:pPr>
                        <a:defRPr sz="1800">
                          <a:solidFill>
                            <a:srgbClr val="000000"/>
                          </a:solidFill>
                        </a:defRPr>
                      </a:pPr>
                      <a:r>
                        <a:rPr sz="1600">
                          <a:solidFill>
                            <a:srgbClr val="FDC533"/>
                          </a:solidFill>
                          <a:latin typeface="OCR-A Regular"/>
                          <a:ea typeface="OCR-A Regular"/>
                          <a:cs typeface="OCR-A Regular"/>
                          <a:sym typeface="OCR-A Regular"/>
                        </a:rPr>
                        <a:t>Hull Beam</a:t>
                      </a:r>
                    </a:p>
                  </a:txBody>
                  <a:tcPr marL="50800" marR="50800" marT="50800" marB="50800" anchor="ctr" horzOverflow="overflow">
                    <a:lnL>
                      <a:solidFill>
                        <a:srgbClr val="FDC533"/>
                      </a:solidFill>
                      <a:miter lim="400000"/>
                    </a:lnL>
                    <a:lnR w="12700">
                      <a:solidFill>
                        <a:srgbClr val="FDC533"/>
                      </a:solidFill>
                      <a:miter lim="400000"/>
                    </a:lnR>
                    <a:lnT w="12700">
                      <a:solidFill>
                        <a:srgbClr val="FDC533"/>
                      </a:solidFill>
                      <a:miter lim="400000"/>
                    </a:lnT>
                    <a:lnB w="12700">
                      <a:solidFill>
                        <a:srgbClr val="FDC533"/>
                      </a:solidFill>
                      <a:miter lim="400000"/>
                    </a:lnB>
                  </a:tcPr>
                </a:tc>
                <a:tc>
                  <a:txBody>
                    <a:bodyPr/>
                    <a:lstStyle/>
                    <a:p>
                      <a:pPr>
                        <a:defRPr sz="1800">
                          <a:solidFill>
                            <a:srgbClr val="000000"/>
                          </a:solidFill>
                        </a:defRPr>
                      </a:pPr>
                      <a:r>
                        <a:rPr sz="1600">
                          <a:solidFill>
                            <a:srgbClr val="FDC533"/>
                          </a:solidFill>
                          <a:latin typeface="OCR-A Regular"/>
                          <a:ea typeface="OCR-A Regular"/>
                          <a:cs typeface="OCR-A Regular"/>
                          <a:sym typeface="OCR-A Regular"/>
                        </a:rPr>
                        <a:t>4,14 m</a:t>
                      </a:r>
                    </a:p>
                  </a:txBody>
                  <a:tcPr marL="50800" marR="50800" marT="50800" marB="50800" anchor="ctr" horzOverflow="overflow">
                    <a:lnL w="12700">
                      <a:solidFill>
                        <a:srgbClr val="FDC533"/>
                      </a:solidFill>
                      <a:miter lim="400000"/>
                    </a:lnL>
                    <a:lnR>
                      <a:solidFill>
                        <a:srgbClr val="FDC533"/>
                      </a:solidFill>
                      <a:miter lim="400000"/>
                    </a:lnR>
                    <a:lnT w="12700">
                      <a:solidFill>
                        <a:srgbClr val="FDC533"/>
                      </a:solidFill>
                      <a:miter lim="400000"/>
                    </a:lnT>
                    <a:lnB w="12700">
                      <a:solidFill>
                        <a:srgbClr val="FDC533"/>
                      </a:solidFill>
                      <a:miter lim="400000"/>
                    </a:lnB>
                  </a:tcPr>
                </a:tc>
                <a:extLst>
                  <a:ext uri="{0D108BD9-81ED-4DB2-BD59-A6C34878D82A}">
                    <a16:rowId xmlns:a16="http://schemas.microsoft.com/office/drawing/2014/main" val="10002"/>
                  </a:ext>
                </a:extLst>
              </a:tr>
              <a:tr h="571792">
                <a:tc>
                  <a:txBody>
                    <a:bodyPr/>
                    <a:lstStyle/>
                    <a:p>
                      <a:pPr>
                        <a:defRPr sz="1800">
                          <a:solidFill>
                            <a:srgbClr val="000000"/>
                          </a:solidFill>
                        </a:defRPr>
                      </a:pPr>
                      <a:r>
                        <a:rPr sz="1600">
                          <a:solidFill>
                            <a:srgbClr val="FDC533"/>
                          </a:solidFill>
                          <a:latin typeface="OCR-A Regular"/>
                          <a:ea typeface="OCR-A Regular"/>
                          <a:cs typeface="OCR-A Regular"/>
                          <a:sym typeface="OCR-A Regular"/>
                        </a:rPr>
                        <a:t>Max draft</a:t>
                      </a:r>
                    </a:p>
                  </a:txBody>
                  <a:tcPr marL="50800" marR="50800" marT="50800" marB="50800" anchor="ctr" horzOverflow="overflow">
                    <a:lnL>
                      <a:solidFill>
                        <a:srgbClr val="FDC533"/>
                      </a:solidFill>
                      <a:miter lim="400000"/>
                    </a:lnL>
                    <a:lnR w="12700">
                      <a:solidFill>
                        <a:srgbClr val="FDC533"/>
                      </a:solidFill>
                      <a:miter lim="400000"/>
                    </a:lnR>
                    <a:lnT w="12700">
                      <a:solidFill>
                        <a:srgbClr val="FDC533"/>
                      </a:solidFill>
                      <a:miter lim="400000"/>
                    </a:lnT>
                    <a:lnB w="12700">
                      <a:solidFill>
                        <a:srgbClr val="FDC533"/>
                      </a:solidFill>
                      <a:miter lim="400000"/>
                    </a:lnB>
                  </a:tcPr>
                </a:tc>
                <a:tc>
                  <a:txBody>
                    <a:bodyPr/>
                    <a:lstStyle/>
                    <a:p>
                      <a:pPr>
                        <a:defRPr sz="1800">
                          <a:solidFill>
                            <a:srgbClr val="000000"/>
                          </a:solidFill>
                        </a:defRPr>
                      </a:pPr>
                      <a:r>
                        <a:rPr sz="1600">
                          <a:solidFill>
                            <a:srgbClr val="FDC533"/>
                          </a:solidFill>
                          <a:latin typeface="OCR-A Regular"/>
                          <a:ea typeface="OCR-A Regular"/>
                          <a:cs typeface="OCR-A Regular"/>
                          <a:sym typeface="OCR-A Regular"/>
                        </a:rPr>
                        <a:t>1,10 m</a:t>
                      </a:r>
                    </a:p>
                  </a:txBody>
                  <a:tcPr marL="50800" marR="50800" marT="50800" marB="50800" anchor="ctr" horzOverflow="overflow">
                    <a:lnL w="12700">
                      <a:solidFill>
                        <a:srgbClr val="FDC533"/>
                      </a:solidFill>
                      <a:miter lim="400000"/>
                    </a:lnL>
                    <a:lnR>
                      <a:solidFill>
                        <a:srgbClr val="FDC533"/>
                      </a:solidFill>
                      <a:miter lim="400000"/>
                    </a:lnR>
                    <a:lnT w="12700">
                      <a:solidFill>
                        <a:srgbClr val="FDC533"/>
                      </a:solidFill>
                      <a:miter lim="400000"/>
                    </a:lnT>
                    <a:lnB w="12700">
                      <a:solidFill>
                        <a:srgbClr val="FDC533"/>
                      </a:solidFill>
                      <a:miter lim="400000"/>
                    </a:lnB>
                  </a:tcPr>
                </a:tc>
                <a:extLst>
                  <a:ext uri="{0D108BD9-81ED-4DB2-BD59-A6C34878D82A}">
                    <a16:rowId xmlns:a16="http://schemas.microsoft.com/office/drawing/2014/main" val="10003"/>
                  </a:ext>
                </a:extLst>
              </a:tr>
              <a:tr h="571792">
                <a:tc>
                  <a:txBody>
                    <a:bodyPr/>
                    <a:lstStyle/>
                    <a:p>
                      <a:pPr>
                        <a:defRPr sz="1800">
                          <a:solidFill>
                            <a:srgbClr val="000000"/>
                          </a:solidFill>
                        </a:defRPr>
                      </a:pPr>
                      <a:r>
                        <a:rPr sz="1600">
                          <a:solidFill>
                            <a:srgbClr val="FDC533"/>
                          </a:solidFill>
                          <a:latin typeface="OCR-A Regular"/>
                          <a:ea typeface="OCR-A Regular"/>
                          <a:cs typeface="OCR-A Regular"/>
                          <a:sym typeface="OCR-A Regular"/>
                        </a:rPr>
                        <a:t>Light craft</a:t>
                      </a:r>
                    </a:p>
                  </a:txBody>
                  <a:tcPr marL="50800" marR="50800" marT="50800" marB="50800" anchor="ctr" horzOverflow="overflow">
                    <a:lnL>
                      <a:solidFill>
                        <a:srgbClr val="FDC533"/>
                      </a:solidFill>
                      <a:miter lim="400000"/>
                    </a:lnL>
                    <a:lnR w="12700">
                      <a:solidFill>
                        <a:srgbClr val="FDC533"/>
                      </a:solidFill>
                      <a:miter lim="400000"/>
                    </a:lnR>
                    <a:lnT w="12700">
                      <a:solidFill>
                        <a:srgbClr val="FDC533"/>
                      </a:solidFill>
                      <a:miter lim="400000"/>
                    </a:lnT>
                    <a:lnB w="12700">
                      <a:solidFill>
                        <a:srgbClr val="FDC533"/>
                      </a:solidFill>
                      <a:miter lim="400000"/>
                    </a:lnB>
                  </a:tcPr>
                </a:tc>
                <a:tc>
                  <a:txBody>
                    <a:bodyPr/>
                    <a:lstStyle/>
                    <a:p>
                      <a:pPr>
                        <a:defRPr sz="1800">
                          <a:solidFill>
                            <a:srgbClr val="000000"/>
                          </a:solidFill>
                        </a:defRPr>
                      </a:pPr>
                      <a:r>
                        <a:rPr sz="1600">
                          <a:solidFill>
                            <a:srgbClr val="FDC533"/>
                          </a:solidFill>
                          <a:latin typeface="OCR-A Regular"/>
                          <a:ea typeface="OCR-A Regular"/>
                          <a:cs typeface="OCR-A Regular"/>
                          <a:sym typeface="OCR-A Regular"/>
                        </a:rPr>
                        <a:t>7.700 kg</a:t>
                      </a:r>
                    </a:p>
                  </a:txBody>
                  <a:tcPr marL="50800" marR="50800" marT="50800" marB="50800" anchor="ctr" horzOverflow="overflow">
                    <a:lnL w="12700">
                      <a:solidFill>
                        <a:srgbClr val="FDC533"/>
                      </a:solidFill>
                      <a:miter lim="400000"/>
                    </a:lnL>
                    <a:lnR>
                      <a:solidFill>
                        <a:srgbClr val="FDC533"/>
                      </a:solidFill>
                      <a:miter lim="400000"/>
                    </a:lnR>
                    <a:lnT w="12700">
                      <a:solidFill>
                        <a:srgbClr val="FDC533"/>
                      </a:solidFill>
                      <a:miter lim="400000"/>
                    </a:lnT>
                    <a:lnB w="12700">
                      <a:solidFill>
                        <a:srgbClr val="FDC533"/>
                      </a:solidFill>
                      <a:miter lim="400000"/>
                    </a:lnB>
                  </a:tcPr>
                </a:tc>
                <a:extLst>
                  <a:ext uri="{0D108BD9-81ED-4DB2-BD59-A6C34878D82A}">
                    <a16:rowId xmlns:a16="http://schemas.microsoft.com/office/drawing/2014/main" val="10004"/>
                  </a:ext>
                </a:extLst>
              </a:tr>
              <a:tr h="571792">
                <a:tc>
                  <a:txBody>
                    <a:bodyPr/>
                    <a:lstStyle/>
                    <a:p>
                      <a:pPr>
                        <a:defRPr sz="1800">
                          <a:solidFill>
                            <a:srgbClr val="000000"/>
                          </a:solidFill>
                        </a:defRPr>
                      </a:pPr>
                      <a:r>
                        <a:rPr sz="1600">
                          <a:solidFill>
                            <a:srgbClr val="FDC533"/>
                          </a:solidFill>
                          <a:latin typeface="OCR-A Regular"/>
                          <a:ea typeface="OCR-A Regular"/>
                          <a:cs typeface="OCR-A Regular"/>
                          <a:sym typeface="OCR-A Regular"/>
                        </a:rPr>
                        <a:t>Height above waterline</a:t>
                      </a:r>
                    </a:p>
                  </a:txBody>
                  <a:tcPr marL="50800" marR="50800" marT="50800" marB="50800" anchor="ctr" horzOverflow="overflow">
                    <a:lnL>
                      <a:solidFill>
                        <a:srgbClr val="FDC533"/>
                      </a:solidFill>
                      <a:miter lim="400000"/>
                    </a:lnL>
                    <a:lnR w="12700">
                      <a:solidFill>
                        <a:srgbClr val="FDC533"/>
                      </a:solidFill>
                      <a:miter lim="400000"/>
                    </a:lnR>
                    <a:lnT w="12700">
                      <a:solidFill>
                        <a:srgbClr val="FDC533"/>
                      </a:solidFill>
                      <a:miter lim="400000"/>
                    </a:lnT>
                    <a:lnB w="12700">
                      <a:solidFill>
                        <a:srgbClr val="FDC533"/>
                      </a:solidFill>
                      <a:miter lim="400000"/>
                    </a:lnB>
                  </a:tcPr>
                </a:tc>
                <a:tc>
                  <a:txBody>
                    <a:bodyPr/>
                    <a:lstStyle/>
                    <a:p>
                      <a:pPr>
                        <a:defRPr sz="1800">
                          <a:solidFill>
                            <a:srgbClr val="000000"/>
                          </a:solidFill>
                        </a:defRPr>
                      </a:pPr>
                      <a:r>
                        <a:rPr sz="1600">
                          <a:solidFill>
                            <a:srgbClr val="FDC533"/>
                          </a:solidFill>
                          <a:latin typeface="OCR-A Regular"/>
                          <a:ea typeface="OCR-A Regular"/>
                          <a:cs typeface="OCR-A Regular"/>
                          <a:sym typeface="OCR-A Regular"/>
                        </a:rPr>
                        <a:t>2,76 m</a:t>
                      </a:r>
                    </a:p>
                  </a:txBody>
                  <a:tcPr marL="50800" marR="50800" marT="50800" marB="50800" anchor="ctr" horzOverflow="overflow">
                    <a:lnL w="12700">
                      <a:solidFill>
                        <a:srgbClr val="FDC533"/>
                      </a:solidFill>
                      <a:miter lim="400000"/>
                    </a:lnL>
                    <a:lnR>
                      <a:solidFill>
                        <a:srgbClr val="FDC533"/>
                      </a:solidFill>
                      <a:miter lim="400000"/>
                    </a:lnR>
                    <a:lnT w="12700">
                      <a:solidFill>
                        <a:srgbClr val="FDC533"/>
                      </a:solidFill>
                      <a:miter lim="400000"/>
                    </a:lnT>
                    <a:lnB w="12700">
                      <a:solidFill>
                        <a:srgbClr val="FDC533"/>
                      </a:solidFill>
                      <a:miter lim="400000"/>
                    </a:lnB>
                  </a:tcPr>
                </a:tc>
                <a:extLst>
                  <a:ext uri="{0D108BD9-81ED-4DB2-BD59-A6C34878D82A}">
                    <a16:rowId xmlns:a16="http://schemas.microsoft.com/office/drawing/2014/main" val="10005"/>
                  </a:ext>
                </a:extLst>
              </a:tr>
              <a:tr h="571792">
                <a:tc>
                  <a:txBody>
                    <a:bodyPr/>
                    <a:lstStyle/>
                    <a:p>
                      <a:pPr>
                        <a:defRPr sz="1800">
                          <a:solidFill>
                            <a:srgbClr val="000000"/>
                          </a:solidFill>
                        </a:defRPr>
                      </a:pPr>
                      <a:r>
                        <a:rPr sz="1600">
                          <a:solidFill>
                            <a:srgbClr val="FDC533"/>
                          </a:solidFill>
                          <a:latin typeface="OCR-A Regular"/>
                          <a:ea typeface="OCR-A Regular"/>
                          <a:cs typeface="OCR-A Regular"/>
                          <a:sym typeface="OCR-A Regular"/>
                        </a:rPr>
                        <a:t>Cabins</a:t>
                      </a:r>
                    </a:p>
                  </a:txBody>
                  <a:tcPr marL="50800" marR="50800" marT="50800" marB="50800" anchor="ctr" horzOverflow="overflow">
                    <a:lnL>
                      <a:solidFill>
                        <a:srgbClr val="FDC533"/>
                      </a:solidFill>
                      <a:miter lim="400000"/>
                    </a:lnL>
                    <a:lnR w="12700">
                      <a:solidFill>
                        <a:srgbClr val="FDC533"/>
                      </a:solidFill>
                      <a:miter lim="400000"/>
                    </a:lnR>
                    <a:lnT w="12700">
                      <a:solidFill>
                        <a:srgbClr val="FDC533"/>
                      </a:solidFill>
                      <a:miter lim="400000"/>
                    </a:lnT>
                    <a:lnB w="12700">
                      <a:solidFill>
                        <a:srgbClr val="FDC533"/>
                      </a:solidFill>
                      <a:miter lim="400000"/>
                    </a:lnB>
                  </a:tcPr>
                </a:tc>
                <a:tc>
                  <a:txBody>
                    <a:bodyPr/>
                    <a:lstStyle/>
                    <a:p>
                      <a:pPr>
                        <a:defRPr sz="1800">
                          <a:solidFill>
                            <a:srgbClr val="000000"/>
                          </a:solidFill>
                        </a:defRPr>
                      </a:pPr>
                      <a:r>
                        <a:rPr sz="1600">
                          <a:solidFill>
                            <a:srgbClr val="FDC533"/>
                          </a:solidFill>
                          <a:latin typeface="OCR-A Regular"/>
                          <a:ea typeface="OCR-A Regular"/>
                          <a:cs typeface="OCR-A Regular"/>
                          <a:sym typeface="OCR-A Regular"/>
                        </a:rPr>
                        <a:t>1</a:t>
                      </a:r>
                    </a:p>
                  </a:txBody>
                  <a:tcPr marL="50800" marR="50800" marT="50800" marB="50800" anchor="ctr" horzOverflow="overflow">
                    <a:lnL w="12700">
                      <a:solidFill>
                        <a:srgbClr val="FDC533"/>
                      </a:solidFill>
                      <a:miter lim="400000"/>
                    </a:lnL>
                    <a:lnR>
                      <a:solidFill>
                        <a:srgbClr val="FDC533"/>
                      </a:solidFill>
                      <a:miter lim="400000"/>
                    </a:lnR>
                    <a:lnT w="12700">
                      <a:solidFill>
                        <a:srgbClr val="FDC533"/>
                      </a:solidFill>
                      <a:miter lim="400000"/>
                    </a:lnT>
                    <a:lnB w="12700">
                      <a:solidFill>
                        <a:srgbClr val="FDC533"/>
                      </a:solidFill>
                      <a:miter lim="400000"/>
                    </a:lnB>
                  </a:tcPr>
                </a:tc>
                <a:extLst>
                  <a:ext uri="{0D108BD9-81ED-4DB2-BD59-A6C34878D82A}">
                    <a16:rowId xmlns:a16="http://schemas.microsoft.com/office/drawing/2014/main" val="10006"/>
                  </a:ext>
                </a:extLst>
              </a:tr>
              <a:tr h="571792">
                <a:tc>
                  <a:txBody>
                    <a:bodyPr/>
                    <a:lstStyle/>
                    <a:p>
                      <a:pPr>
                        <a:defRPr sz="1800">
                          <a:solidFill>
                            <a:srgbClr val="000000"/>
                          </a:solidFill>
                        </a:defRPr>
                      </a:pPr>
                      <a:r>
                        <a:rPr sz="1600">
                          <a:solidFill>
                            <a:srgbClr val="FDC533"/>
                          </a:solidFill>
                          <a:latin typeface="OCR-A Regular"/>
                          <a:ea typeface="OCR-A Regular"/>
                          <a:cs typeface="OCR-A Regular"/>
                          <a:sym typeface="OCR-A Regular"/>
                        </a:rPr>
                        <a:t>Beds
Building material</a:t>
                      </a:r>
                    </a:p>
                  </a:txBody>
                  <a:tcPr marL="50800" marR="50800" marT="50800" marB="50800" anchor="ctr" horzOverflow="overflow">
                    <a:lnL>
                      <a:solidFill>
                        <a:srgbClr val="FDC533"/>
                      </a:solidFill>
                      <a:miter lim="400000"/>
                    </a:lnL>
                    <a:lnR w="12700">
                      <a:solidFill>
                        <a:srgbClr val="FDC533"/>
                      </a:solidFill>
                      <a:miter lim="400000"/>
                    </a:lnR>
                    <a:lnT w="12700">
                      <a:solidFill>
                        <a:srgbClr val="FDC533"/>
                      </a:solidFill>
                      <a:miter lim="400000"/>
                    </a:lnT>
                    <a:lnB w="12700">
                      <a:solidFill>
                        <a:srgbClr val="FDC533"/>
                      </a:solidFill>
                      <a:miter lim="400000"/>
                    </a:lnB>
                  </a:tcPr>
                </a:tc>
                <a:tc>
                  <a:txBody>
                    <a:bodyPr/>
                    <a:lstStyle/>
                    <a:p>
                      <a:pPr>
                        <a:defRPr sz="1800">
                          <a:solidFill>
                            <a:srgbClr val="000000"/>
                          </a:solidFill>
                        </a:defRPr>
                      </a:pPr>
                      <a:r>
                        <a:rPr sz="1600">
                          <a:solidFill>
                            <a:srgbClr val="FDC533"/>
                          </a:solidFill>
                          <a:latin typeface="OCR-A Regular"/>
                          <a:ea typeface="OCR-A Regular"/>
                          <a:cs typeface="OCR-A Regular"/>
                          <a:sym typeface="OCR-A Regular"/>
                        </a:rPr>
                        <a:t>Carbon fiber</a:t>
                      </a:r>
                    </a:p>
                  </a:txBody>
                  <a:tcPr marL="50800" marR="50800" marT="50800" marB="50800" anchor="ctr" horzOverflow="overflow">
                    <a:lnL w="12700">
                      <a:solidFill>
                        <a:srgbClr val="FDC533"/>
                      </a:solidFill>
                      <a:miter lim="400000"/>
                    </a:lnL>
                    <a:lnR>
                      <a:solidFill>
                        <a:srgbClr val="FDC533"/>
                      </a:solidFill>
                      <a:miter lim="400000"/>
                    </a:lnR>
                    <a:lnT w="12700">
                      <a:solidFill>
                        <a:srgbClr val="FDC533"/>
                      </a:solidFill>
                      <a:miter lim="400000"/>
                    </a:lnT>
                    <a:lnB w="12700">
                      <a:solidFill>
                        <a:srgbClr val="FDC533"/>
                      </a:solidFill>
                      <a:miter lim="400000"/>
                    </a:lnB>
                  </a:tcPr>
                </a:tc>
                <a:extLst>
                  <a:ext uri="{0D108BD9-81ED-4DB2-BD59-A6C34878D82A}">
                    <a16:rowId xmlns:a16="http://schemas.microsoft.com/office/drawing/2014/main" val="10007"/>
                  </a:ext>
                </a:extLst>
              </a:tr>
              <a:tr h="571792">
                <a:tc>
                  <a:txBody>
                    <a:bodyPr/>
                    <a:lstStyle/>
                    <a:p>
                      <a:pPr>
                        <a:defRPr sz="1800">
                          <a:solidFill>
                            <a:srgbClr val="000000"/>
                          </a:solidFill>
                        </a:defRPr>
                      </a:pPr>
                      <a:r>
                        <a:rPr sz="1600">
                          <a:solidFill>
                            <a:srgbClr val="FDC533"/>
                          </a:solidFill>
                          <a:latin typeface="OCR-A Regular"/>
                          <a:ea typeface="OCR-A Regular"/>
                          <a:cs typeface="OCR-A Regular"/>
                          <a:sym typeface="OCR-A Regular"/>
                        </a:rPr>
                        <a:t>Propulsion</a:t>
                      </a:r>
                    </a:p>
                  </a:txBody>
                  <a:tcPr marL="50800" marR="50800" marT="50800" marB="50800" anchor="ctr" horzOverflow="overflow">
                    <a:lnL>
                      <a:solidFill>
                        <a:srgbClr val="FDC533"/>
                      </a:solidFill>
                      <a:miter lim="400000"/>
                    </a:lnL>
                    <a:lnR w="12700">
                      <a:solidFill>
                        <a:srgbClr val="FDC533"/>
                      </a:solidFill>
                      <a:miter lim="400000"/>
                    </a:lnR>
                    <a:lnT w="12700">
                      <a:solidFill>
                        <a:srgbClr val="FDC533"/>
                      </a:solidFill>
                      <a:miter lim="400000"/>
                    </a:lnT>
                    <a:lnB w="12700">
                      <a:solidFill>
                        <a:srgbClr val="FDC533"/>
                      </a:solidFill>
                      <a:miter lim="400000"/>
                    </a:lnB>
                  </a:tcPr>
                </a:tc>
                <a:tc>
                  <a:txBody>
                    <a:bodyPr/>
                    <a:lstStyle/>
                    <a:p>
                      <a:pPr>
                        <a:defRPr sz="1800">
                          <a:solidFill>
                            <a:srgbClr val="000000"/>
                          </a:solidFill>
                        </a:defRPr>
                      </a:pPr>
                      <a:r>
                        <a:rPr sz="1600" dirty="0">
                          <a:solidFill>
                            <a:srgbClr val="FDC533"/>
                          </a:solidFill>
                          <a:latin typeface="OCR-A Regular"/>
                          <a:ea typeface="OCR-A Regular"/>
                          <a:cs typeface="OCR-A Regular"/>
                          <a:sym typeface="OCR-A Regular"/>
                        </a:rPr>
                        <a:t>2 x diesel 550 HP 2 electric 20 kw</a:t>
                      </a:r>
                    </a:p>
                  </a:txBody>
                  <a:tcPr marL="50800" marR="50800" marT="50800" marB="50800" anchor="ctr" horzOverflow="overflow">
                    <a:lnL w="12700">
                      <a:solidFill>
                        <a:srgbClr val="FDC533"/>
                      </a:solidFill>
                      <a:miter lim="400000"/>
                    </a:lnL>
                    <a:lnR>
                      <a:solidFill>
                        <a:srgbClr val="FDC533"/>
                      </a:solidFill>
                      <a:miter lim="400000"/>
                    </a:lnR>
                    <a:lnT w="12700">
                      <a:solidFill>
                        <a:srgbClr val="FDC533"/>
                      </a:solidFill>
                      <a:miter lim="400000"/>
                    </a:lnT>
                    <a:lnB w="12700">
                      <a:solidFill>
                        <a:srgbClr val="FDC533"/>
                      </a:solidFill>
                      <a:miter lim="400000"/>
                    </a:lnB>
                  </a:tcPr>
                </a:tc>
                <a:extLst>
                  <a:ext uri="{0D108BD9-81ED-4DB2-BD59-A6C34878D82A}">
                    <a16:rowId xmlns:a16="http://schemas.microsoft.com/office/drawing/2014/main" val="10008"/>
                  </a:ext>
                </a:extLst>
              </a:tr>
              <a:tr h="571792">
                <a:tc>
                  <a:txBody>
                    <a:bodyPr/>
                    <a:lstStyle/>
                    <a:p>
                      <a:pPr>
                        <a:defRPr sz="1800">
                          <a:solidFill>
                            <a:srgbClr val="000000"/>
                          </a:solidFill>
                        </a:defRPr>
                      </a:pPr>
                      <a:r>
                        <a:rPr sz="1600">
                          <a:solidFill>
                            <a:srgbClr val="FDC533"/>
                          </a:solidFill>
                          <a:latin typeface="OCR-A Regular"/>
                          <a:ea typeface="OCR-A Regular"/>
                          <a:cs typeface="OCR-A Regular"/>
                          <a:sym typeface="OCR-A Regular"/>
                        </a:rPr>
                        <a:t>Top speed</a:t>
                      </a:r>
                    </a:p>
                  </a:txBody>
                  <a:tcPr marL="50800" marR="50800" marT="50800" marB="50800" anchor="ctr" horzOverflow="overflow">
                    <a:lnL>
                      <a:solidFill>
                        <a:srgbClr val="FDC533"/>
                      </a:solidFill>
                      <a:miter lim="400000"/>
                    </a:lnL>
                    <a:lnR w="12700">
                      <a:solidFill>
                        <a:srgbClr val="FDC533"/>
                      </a:solidFill>
                      <a:miter lim="400000"/>
                    </a:lnR>
                    <a:lnT w="12700">
                      <a:solidFill>
                        <a:srgbClr val="FDC533"/>
                      </a:solidFill>
                      <a:miter lim="400000"/>
                    </a:lnT>
                    <a:lnB w="12700">
                      <a:solidFill>
                        <a:srgbClr val="FDC533"/>
                      </a:solidFill>
                      <a:miter lim="400000"/>
                    </a:lnB>
                  </a:tcPr>
                </a:tc>
                <a:tc>
                  <a:txBody>
                    <a:bodyPr/>
                    <a:lstStyle/>
                    <a:p>
                      <a:pPr>
                        <a:defRPr sz="1800">
                          <a:solidFill>
                            <a:srgbClr val="000000"/>
                          </a:solidFill>
                        </a:defRPr>
                      </a:pPr>
                      <a:r>
                        <a:rPr sz="1600">
                          <a:solidFill>
                            <a:srgbClr val="FDC533"/>
                          </a:solidFill>
                          <a:latin typeface="OCR-A Regular"/>
                          <a:ea typeface="OCR-A Regular"/>
                          <a:cs typeface="OCR-A Regular"/>
                          <a:sym typeface="OCR-A Regular"/>
                        </a:rPr>
                        <a:t>50 knots</a:t>
                      </a:r>
                    </a:p>
                  </a:txBody>
                  <a:tcPr marL="50800" marR="50800" marT="50800" marB="50800" anchor="ctr" horzOverflow="overflow">
                    <a:lnL w="12700">
                      <a:solidFill>
                        <a:srgbClr val="FDC533"/>
                      </a:solidFill>
                      <a:miter lim="400000"/>
                    </a:lnL>
                    <a:lnR>
                      <a:solidFill>
                        <a:srgbClr val="FDC533"/>
                      </a:solidFill>
                      <a:miter lim="400000"/>
                    </a:lnR>
                    <a:lnT w="12700">
                      <a:solidFill>
                        <a:srgbClr val="FDC533"/>
                      </a:solidFill>
                      <a:miter lim="400000"/>
                    </a:lnT>
                    <a:lnB w="12700">
                      <a:solidFill>
                        <a:srgbClr val="FDC533"/>
                      </a:solidFill>
                      <a:miter lim="400000"/>
                    </a:lnB>
                  </a:tcPr>
                </a:tc>
                <a:extLst>
                  <a:ext uri="{0D108BD9-81ED-4DB2-BD59-A6C34878D82A}">
                    <a16:rowId xmlns:a16="http://schemas.microsoft.com/office/drawing/2014/main" val="10009"/>
                  </a:ext>
                </a:extLst>
              </a:tr>
              <a:tr h="571792">
                <a:tc>
                  <a:txBody>
                    <a:bodyPr/>
                    <a:lstStyle/>
                    <a:p>
                      <a:pPr>
                        <a:defRPr sz="1800">
                          <a:solidFill>
                            <a:srgbClr val="000000"/>
                          </a:solidFill>
                        </a:defRPr>
                      </a:pPr>
                      <a:r>
                        <a:rPr sz="1600">
                          <a:solidFill>
                            <a:srgbClr val="FDC533"/>
                          </a:solidFill>
                          <a:latin typeface="OCR-A Regular"/>
                          <a:ea typeface="OCR-A Regular"/>
                          <a:cs typeface="OCR-A Regular"/>
                          <a:sym typeface="OCR-A Regular"/>
                        </a:rPr>
                        <a:t>Certification</a:t>
                      </a:r>
                    </a:p>
                  </a:txBody>
                  <a:tcPr marL="50800" marR="50800" marT="50800" marB="50800" anchor="ctr" horzOverflow="overflow">
                    <a:lnL>
                      <a:solidFill>
                        <a:srgbClr val="FDC533"/>
                      </a:solidFill>
                      <a:miter lim="400000"/>
                    </a:lnL>
                    <a:lnR w="12700">
                      <a:solidFill>
                        <a:srgbClr val="FDC533"/>
                      </a:solidFill>
                      <a:miter lim="400000"/>
                    </a:lnR>
                    <a:lnT w="12700">
                      <a:solidFill>
                        <a:srgbClr val="FDC533"/>
                      </a:solidFill>
                      <a:miter lim="400000"/>
                    </a:lnT>
                    <a:lnB>
                      <a:solidFill>
                        <a:srgbClr val="FDC533"/>
                      </a:solidFill>
                      <a:miter lim="400000"/>
                    </a:lnB>
                  </a:tcPr>
                </a:tc>
                <a:tc>
                  <a:txBody>
                    <a:bodyPr/>
                    <a:lstStyle/>
                    <a:p>
                      <a:pPr>
                        <a:defRPr sz="1800">
                          <a:solidFill>
                            <a:srgbClr val="000000"/>
                          </a:solidFill>
                        </a:defRPr>
                      </a:pPr>
                      <a:r>
                        <a:rPr sz="1600" dirty="0">
                          <a:solidFill>
                            <a:srgbClr val="FDC533"/>
                          </a:solidFill>
                          <a:latin typeface="OCR-A Regular"/>
                          <a:ea typeface="OCR-A Regular"/>
                          <a:cs typeface="OCR-A Regular"/>
                          <a:sym typeface="OCR-A Regular"/>
                        </a:rPr>
                        <a:t>CE Category B</a:t>
                      </a:r>
                    </a:p>
                  </a:txBody>
                  <a:tcPr marL="50800" marR="50800" marT="50800" marB="50800" anchor="ctr" horzOverflow="overflow">
                    <a:lnL w="12700">
                      <a:solidFill>
                        <a:srgbClr val="FDC533"/>
                      </a:solidFill>
                      <a:miter lim="400000"/>
                    </a:lnL>
                    <a:lnR>
                      <a:solidFill>
                        <a:srgbClr val="FDC533"/>
                      </a:solidFill>
                      <a:miter lim="400000"/>
                    </a:lnR>
                    <a:lnT w="12700">
                      <a:solidFill>
                        <a:srgbClr val="FDC533"/>
                      </a:solidFill>
                      <a:miter lim="400000"/>
                    </a:lnT>
                    <a:lnB>
                      <a:solidFill>
                        <a:srgbClr val="FDC533"/>
                      </a:solidFill>
                      <a:miter lim="400000"/>
                    </a:lnB>
                  </a:tcPr>
                </a:tc>
                <a:extLst>
                  <a:ext uri="{0D108BD9-81ED-4DB2-BD59-A6C34878D82A}">
                    <a16:rowId xmlns:a16="http://schemas.microsoft.com/office/drawing/2014/main" val="10010"/>
                  </a:ext>
                </a:extLst>
              </a:tr>
            </a:tbl>
          </a:graphicData>
        </a:graphic>
      </p:graphicFrame>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7" name="elab.STUDIO.NERO.4.1.jpg" descr="elab.STUDIO.NERO.4.1.jpg"/>
          <p:cNvPicPr>
            <a:picLocks noChangeAspect="1"/>
          </p:cNvPicPr>
          <p:nvPr/>
        </p:nvPicPr>
        <p:blipFill>
          <a:blip r:embed="rId2"/>
          <a:stretch>
            <a:fillRect/>
          </a:stretch>
        </p:blipFill>
        <p:spPr>
          <a:xfrm>
            <a:off x="0" y="1098550"/>
            <a:ext cx="15125700" cy="8496300"/>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9" name="Image" descr="Image"/>
          <p:cNvPicPr>
            <a:picLocks noChangeAspect="1"/>
          </p:cNvPicPr>
          <p:nvPr/>
        </p:nvPicPr>
        <p:blipFill>
          <a:blip r:embed="rId2"/>
          <a:srcRect l="37619" t="71113" r="37619"/>
          <a:stretch>
            <a:fillRect/>
          </a:stretch>
        </p:blipFill>
        <p:spPr>
          <a:xfrm>
            <a:off x="4760714" y="4455455"/>
            <a:ext cx="5604106" cy="4000675"/>
          </a:xfrm>
          <a:prstGeom prst="rect">
            <a:avLst/>
          </a:prstGeom>
          <a:ln w="12700">
            <a:miter lim="400000"/>
          </a:ln>
        </p:spPr>
      </p:pic>
      <p:sp>
        <p:nvSpPr>
          <p:cNvPr id="130" name="Rectangle"/>
          <p:cNvSpPr/>
          <p:nvPr/>
        </p:nvSpPr>
        <p:spPr>
          <a:xfrm>
            <a:off x="0" y="7677596"/>
            <a:ext cx="15125700" cy="2286163"/>
          </a:xfrm>
          <a:prstGeom prst="rect">
            <a:avLst/>
          </a:prstGeom>
          <a:solidFill>
            <a:srgbClr val="000000"/>
          </a:solidFill>
          <a:ln w="12700">
            <a:miter lim="400000"/>
          </a:ln>
        </p:spPr>
        <p:txBody>
          <a:bodyPr lIns="55694" tIns="55694" rIns="55694" bIns="55694" anchor="ctr"/>
          <a:lstStyle/>
          <a:p>
            <a:pPr>
              <a:defRPr sz="2400" b="0">
                <a:latin typeface="+mn-lt"/>
                <a:ea typeface="+mn-ea"/>
                <a:cs typeface="+mn-cs"/>
                <a:sym typeface="Helvetica Neue Medium"/>
              </a:defRPr>
            </a:pPr>
            <a:endParaRPr/>
          </a:p>
        </p:txBody>
      </p:sp>
      <p:sp>
        <p:nvSpPr>
          <p:cNvPr id="131" name="Rectangle"/>
          <p:cNvSpPr/>
          <p:nvPr/>
        </p:nvSpPr>
        <p:spPr>
          <a:xfrm>
            <a:off x="4695519" y="4633203"/>
            <a:ext cx="5734662" cy="423577"/>
          </a:xfrm>
          <a:prstGeom prst="rect">
            <a:avLst/>
          </a:prstGeom>
          <a:solidFill>
            <a:srgbClr val="000000"/>
          </a:solidFill>
          <a:ln w="12700">
            <a:miter lim="400000"/>
          </a:ln>
        </p:spPr>
        <p:txBody>
          <a:bodyPr lIns="55694" tIns="55694" rIns="55694" bIns="55694" anchor="ctr"/>
          <a:lstStyle/>
          <a:p>
            <a:pPr>
              <a:defRPr sz="2400" b="0">
                <a:latin typeface="+mn-lt"/>
                <a:ea typeface="+mn-ea"/>
                <a:cs typeface="+mn-cs"/>
                <a:sym typeface="Helvetica Neue Medium"/>
              </a:defRPr>
            </a:pPr>
            <a:endParaRPr/>
          </a:p>
        </p:txBody>
      </p:sp>
    </p:spTree>
  </p:cSld>
  <p:clrMapOvr>
    <a:masterClrMapping/>
  </p:clrMapOvr>
  <p:transition spd="med"/>
</p:sld>
</file>

<file path=ppt/theme/theme1.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5694" tIns="55694" rIns="55694" bIns="55694" numCol="1" spcCol="38100" rtlCol="0" anchor="ctr">
        <a:spAutoFit/>
      </a:bodyPr>
      <a:lstStyle>
        <a:defPPr marL="0" marR="0" indent="0" algn="ctr" defTabSz="64049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5694" tIns="55694" rIns="55694" bIns="55694" numCol="1" spcCol="38100" rtlCol="0" anchor="ctr">
        <a:spAutoFit/>
      </a:bodyPr>
      <a:lstStyle>
        <a:defPPr marL="0" marR="0" indent="0" algn="ctr" defTabSz="640490" rtl="0" fontAlgn="auto" latinLnBrk="0" hangingPunct="0">
          <a:lnSpc>
            <a:spcPct val="100000"/>
          </a:lnSpc>
          <a:spcBef>
            <a:spcPts val="0"/>
          </a:spcBef>
          <a:spcAft>
            <a:spcPts val="0"/>
          </a:spcAft>
          <a:buClrTx/>
          <a:buSzTx/>
          <a:buFontTx/>
          <a:buNone/>
          <a:tabLst/>
          <a:defRPr kumimoji="0" sz="26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Black">
  <a:themeElements>
    <a:clrScheme name="Black">
      <a:dk1>
        <a:srgbClr val="000000"/>
      </a:dk1>
      <a:lt1>
        <a:srgbClr val="FFFFFF"/>
      </a:lt1>
      <a:dk2>
        <a:srgbClr val="434343"/>
      </a:dk2>
      <a:lt2>
        <a:srgbClr val="A9A9A9"/>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lumOff val="13529"/>
          </a:schemeClr>
        </a:solidFill>
        <a:ln w="12700" cap="flat">
          <a:noFill/>
          <a:miter lim="400000"/>
        </a:ln>
        <a:effectLst/>
        <a:sp3d/>
      </a:spPr>
      <a:bodyPr rot="0" spcFirstLastPara="1" vertOverflow="overflow" horzOverflow="overflow" vert="horz" wrap="square" lIns="55694" tIns="55694" rIns="55694" bIns="55694" numCol="1" spcCol="38100" rtlCol="0" anchor="ctr">
        <a:spAutoFit/>
      </a:bodyPr>
      <a:lstStyle>
        <a:defPPr marL="0" marR="0" indent="0" algn="ctr" defTabSz="64049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5694" tIns="55694" rIns="55694" bIns="55694" numCol="1" spcCol="38100" rtlCol="0" anchor="ctr">
        <a:spAutoFit/>
      </a:bodyPr>
      <a:lstStyle>
        <a:defPPr marL="0" marR="0" indent="0" algn="ctr" defTabSz="640490" rtl="0" fontAlgn="auto" latinLnBrk="0" hangingPunct="0">
          <a:lnSpc>
            <a:spcPct val="100000"/>
          </a:lnSpc>
          <a:spcBef>
            <a:spcPts val="0"/>
          </a:spcBef>
          <a:spcAft>
            <a:spcPts val="0"/>
          </a:spcAft>
          <a:buClrTx/>
          <a:buSzTx/>
          <a:buFontTx/>
          <a:buNone/>
          <a:tabLst/>
          <a:defRPr kumimoji="0" sz="2600" b="1" i="0" u="none" strike="noStrike" cap="none" spc="0" normalizeH="0" baseline="0">
            <a:ln>
              <a:noFill/>
            </a:ln>
            <a:solidFill>
              <a:srgbClr val="FFFFFF"/>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306</TotalTime>
  <Words>227</Words>
  <Application>Microsoft Office PowerPoint</Application>
  <PresentationFormat>Personalizzato</PresentationFormat>
  <Paragraphs>26</Paragraphs>
  <Slides>5</Slides>
  <Notes>1</Notes>
  <HiddenSlides>0</HiddenSlides>
  <MMClips>0</MMClips>
  <ScaleCrop>false</ScaleCrop>
  <HeadingPairs>
    <vt:vector size="6" baseType="variant">
      <vt:variant>
        <vt:lpstr>Caratteri utilizzati</vt:lpstr>
      </vt:variant>
      <vt:variant>
        <vt:i4>7</vt:i4>
      </vt:variant>
      <vt:variant>
        <vt:lpstr>Tema</vt:lpstr>
      </vt:variant>
      <vt:variant>
        <vt:i4>1</vt:i4>
      </vt:variant>
      <vt:variant>
        <vt:lpstr>Titoli diapositive</vt:lpstr>
      </vt:variant>
      <vt:variant>
        <vt:i4>5</vt:i4>
      </vt:variant>
    </vt:vector>
  </HeadingPairs>
  <TitlesOfParts>
    <vt:vector size="13" baseType="lpstr">
      <vt:lpstr>Audiowide</vt:lpstr>
      <vt:lpstr>Helvetica Neue</vt:lpstr>
      <vt:lpstr>Helvetica Neue Light</vt:lpstr>
      <vt:lpstr>Helvetica Neue Medium</vt:lpstr>
      <vt:lpstr>Jura Light Bold</vt:lpstr>
      <vt:lpstr>Jura Light Medium</vt:lpstr>
      <vt:lpstr>OCR-A Regular</vt:lpstr>
      <vt:lpstr>Black</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cp:lastModifiedBy>Alessandro Mirri</cp:lastModifiedBy>
  <cp:revision>4</cp:revision>
  <dcterms:modified xsi:type="dcterms:W3CDTF">2020-02-14T22:45:02Z</dcterms:modified>
</cp:coreProperties>
</file>